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70626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1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1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1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365125"/>
          </a:xfrm>
          <a:custGeom>
            <a:avLst/>
            <a:gdLst/>
            <a:ahLst/>
            <a:cxnLst/>
            <a:rect l="l" t="t" r="r" b="b"/>
            <a:pathLst>
              <a:path w="9144000" h="365125">
                <a:moveTo>
                  <a:pt x="0" y="365129"/>
                </a:moveTo>
                <a:lnTo>
                  <a:pt x="9143999" y="365129"/>
                </a:lnTo>
                <a:lnTo>
                  <a:pt x="9143999" y="8"/>
                </a:lnTo>
                <a:lnTo>
                  <a:pt x="0" y="8"/>
                </a:lnTo>
                <a:lnTo>
                  <a:pt x="0" y="365129"/>
                </a:lnTo>
              </a:path>
            </a:pathLst>
          </a:custGeom>
          <a:solidFill>
            <a:srgbClr val="0F6F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555281"/>
            <a:ext cx="8072119" cy="1031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461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740" y="1254395"/>
            <a:ext cx="8986519" cy="3794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2795193"/>
            <a:ext cx="8033384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020050" algn="l"/>
              </a:tabLst>
            </a:pPr>
            <a:r>
              <a:rPr sz="4600" u="heavy" spc="-56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600" u="heavy" spc="-105" dirty="0">
                <a:solidFill>
                  <a:srgbClr val="04617B"/>
                </a:solidFill>
                <a:latin typeface="Arial"/>
                <a:cs typeface="Arial"/>
              </a:rPr>
              <a:t>J</a:t>
            </a:r>
            <a:r>
              <a:rPr sz="4600" u="heavy" spc="-445" dirty="0">
                <a:solidFill>
                  <a:srgbClr val="04617B"/>
                </a:solidFill>
                <a:latin typeface="Arial"/>
                <a:cs typeface="Arial"/>
              </a:rPr>
              <a:t>AV</a:t>
            </a:r>
            <a:r>
              <a:rPr sz="4600" u="heavy" spc="-110" dirty="0">
                <a:solidFill>
                  <a:srgbClr val="04617B"/>
                </a:solidFill>
                <a:latin typeface="Arial"/>
                <a:cs typeface="Arial"/>
              </a:rPr>
              <a:t>AS</a:t>
            </a:r>
            <a:r>
              <a:rPr sz="4600" u="heavy" spc="-105" dirty="0">
                <a:solidFill>
                  <a:srgbClr val="04617B"/>
                </a:solidFill>
                <a:latin typeface="Arial"/>
                <a:cs typeface="Arial"/>
              </a:rPr>
              <a:t>CR</a:t>
            </a:r>
            <a:r>
              <a:rPr sz="4600" u="heavy" spc="-110" dirty="0">
                <a:solidFill>
                  <a:srgbClr val="04617B"/>
                </a:solidFill>
                <a:latin typeface="Arial"/>
                <a:cs typeface="Arial"/>
              </a:rPr>
              <a:t>IPT</a:t>
            </a:r>
            <a:r>
              <a:rPr sz="4600" u="heavy" dirty="0">
                <a:solidFill>
                  <a:srgbClr val="04617B"/>
                </a:solidFill>
                <a:latin typeface="Arial"/>
                <a:cs typeface="Arial"/>
              </a:rPr>
              <a:t> 	</a:t>
            </a:r>
            <a:endParaRPr sz="4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43400" y="3621904"/>
            <a:ext cx="32766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i="1" smtClean="0">
                <a:solidFill>
                  <a:srgbClr val="3E3E3E"/>
                </a:solidFill>
                <a:latin typeface="Arial"/>
                <a:cs typeface="Arial"/>
              </a:rPr>
              <a:t>Leksion</a:t>
            </a:r>
            <a:r>
              <a:rPr lang="en-US" sz="2800" i="1" dirty="0" smtClean="0">
                <a:solidFill>
                  <a:srgbClr val="3E3E3E"/>
                </a:solidFill>
                <a:latin typeface="Arial"/>
                <a:cs typeface="Arial"/>
              </a:rPr>
              <a:t>11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28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0" dirty="0"/>
              <a:t>Pe</a:t>
            </a:r>
            <a:r>
              <a:rPr spc="-105" dirty="0"/>
              <a:t>r</a:t>
            </a:r>
            <a:r>
              <a:rPr spc="-100" dirty="0"/>
              <a:t>do</a:t>
            </a:r>
            <a:r>
              <a:rPr spc="-105" dirty="0"/>
              <a:t>ri</a:t>
            </a:r>
            <a:r>
              <a:rPr spc="-100" dirty="0"/>
              <a:t>m</a:t>
            </a:r>
            <a:r>
              <a:rPr dirty="0"/>
              <a:t>i</a:t>
            </a:r>
            <a:r>
              <a:rPr spc="-185" dirty="0"/>
              <a:t> </a:t>
            </a:r>
            <a:r>
              <a:rPr dirty="0"/>
              <a:t>i</a:t>
            </a:r>
            <a:r>
              <a:rPr spc="-204" dirty="0"/>
              <a:t> </a:t>
            </a:r>
            <a:r>
              <a:rPr spc="-105" dirty="0"/>
              <a:t>t</a:t>
            </a:r>
            <a:r>
              <a:rPr spc="-100" dirty="0"/>
              <a:t>agu</a:t>
            </a:r>
            <a:r>
              <a:rPr dirty="0"/>
              <a:t>t</a:t>
            </a:r>
            <a:r>
              <a:rPr spc="-200" dirty="0"/>
              <a:t> </a:t>
            </a:r>
            <a:r>
              <a:rPr spc="-100" dirty="0"/>
              <a:t>&lt;sc</a:t>
            </a:r>
            <a:r>
              <a:rPr spc="-105" dirty="0"/>
              <a:t>ri</a:t>
            </a:r>
            <a:r>
              <a:rPr spc="-100" dirty="0"/>
              <a:t>p</a:t>
            </a:r>
            <a:r>
              <a:rPr spc="-105" dirty="0"/>
              <a:t>t</a:t>
            </a:r>
            <a:r>
              <a:rPr dirty="0"/>
              <a:t>&gt;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131" y="1671856"/>
            <a:ext cx="7861934" cy="4315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&lt;script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src=“url”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type=“text/javas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rip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”&gt;&lt;</a:t>
            </a:r>
            <a:r>
              <a:rPr sz="2800" spc="-10" dirty="0">
                <a:latin typeface="Arial"/>
                <a:cs typeface="Arial"/>
              </a:rPr>
              <a:t>/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cript&gt;</a:t>
            </a:r>
            <a:endParaRPr sz="2800">
              <a:latin typeface="Arial"/>
              <a:cs typeface="Arial"/>
            </a:endParaRPr>
          </a:p>
          <a:p>
            <a:pPr marL="920750" marR="5080" indent="-436880">
              <a:lnSpc>
                <a:spcPts val="2160"/>
              </a:lnSpc>
              <a:spcBef>
                <a:spcPts val="530"/>
              </a:spcBef>
              <a:buClr>
                <a:srgbClr val="0F6FC6"/>
              </a:buClr>
              <a:buSzPct val="85000"/>
              <a:buFont typeface="Arial"/>
              <a:buChar char="•"/>
              <a:tabLst>
                <a:tab pos="922019" algn="l"/>
              </a:tabLst>
            </a:pPr>
            <a:r>
              <a:rPr sz="2000" spc="-125" dirty="0">
                <a:latin typeface="Arial"/>
                <a:cs typeface="Arial"/>
              </a:rPr>
              <a:t>V</a:t>
            </a:r>
            <a:r>
              <a:rPr sz="2000" spc="-10" dirty="0">
                <a:latin typeface="Arial"/>
                <a:cs typeface="Arial"/>
              </a:rPr>
              <a:t>ecoria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S</a:t>
            </a:r>
            <a:r>
              <a:rPr sz="2000" spc="-20" dirty="0">
                <a:latin typeface="Arial"/>
                <a:cs typeface="Arial"/>
              </a:rPr>
              <a:t>R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kerkoh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t vet</a:t>
            </a:r>
            <a:r>
              <a:rPr sz="2000" spc="-20" dirty="0">
                <a:latin typeface="Arial"/>
                <a:cs typeface="Arial"/>
              </a:rPr>
              <a:t>em</a:t>
            </a:r>
            <a:r>
              <a:rPr sz="2000" spc="-15" dirty="0">
                <a:latin typeface="Arial"/>
                <a:cs typeface="Arial"/>
              </a:rPr>
              <a:t> n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se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ju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ve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5" dirty="0">
                <a:latin typeface="Arial"/>
                <a:cs typeface="Arial"/>
              </a:rPr>
              <a:t>dos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pro</a:t>
            </a:r>
            <a:r>
              <a:rPr sz="2000" spc="-20" dirty="0">
                <a:latin typeface="Arial"/>
                <a:cs typeface="Arial"/>
              </a:rPr>
              <a:t>g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in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ne</a:t>
            </a:r>
            <a:r>
              <a:rPr sz="2000" spc="-10" dirty="0">
                <a:latin typeface="Arial"/>
                <a:cs typeface="Arial"/>
              </a:rPr>
              <a:t> nje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ske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10" dirty="0">
                <a:latin typeface="Arial"/>
                <a:cs typeface="Arial"/>
              </a:rPr>
              <a:t>ar te</a:t>
            </a:r>
            <a:r>
              <a:rPr sz="2000" spc="-15" dirty="0">
                <a:latin typeface="Arial"/>
                <a:cs typeface="Arial"/>
              </a:rPr>
              <a:t> n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10" dirty="0">
                <a:latin typeface="Arial"/>
                <a:cs typeface="Arial"/>
              </a:rPr>
              <a:t>are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50">
              <a:latin typeface="Times New Roman"/>
              <a:cs typeface="Times New Roman"/>
            </a:endParaRPr>
          </a:p>
          <a:p>
            <a:pPr marL="482600" marR="2881630" indent="-469900">
              <a:lnSpc>
                <a:spcPct val="110000"/>
              </a:lnSpc>
            </a:pPr>
            <a:r>
              <a:rPr sz="2400" dirty="0">
                <a:latin typeface="Arial"/>
                <a:cs typeface="Arial"/>
              </a:rPr>
              <a:t>&lt;sc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t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-5" dirty="0">
                <a:latin typeface="Arial"/>
                <a:cs typeface="Arial"/>
              </a:rPr>
              <a:t>“te</a:t>
            </a:r>
            <a:r>
              <a:rPr sz="2400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/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”</a:t>
            </a:r>
            <a:r>
              <a:rPr sz="2400" dirty="0">
                <a:latin typeface="Arial"/>
                <a:cs typeface="Arial"/>
              </a:rPr>
              <a:t>&gt; k</a:t>
            </a:r>
            <a:r>
              <a:rPr sz="2400" spc="-5" dirty="0">
                <a:latin typeface="Arial"/>
                <a:cs typeface="Arial"/>
              </a:rPr>
              <a:t>omanda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omente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 sk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it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dirty="0">
                <a:latin typeface="Arial"/>
                <a:cs typeface="Arial"/>
              </a:rPr>
              <a:t>&lt;</a:t>
            </a:r>
            <a:r>
              <a:rPr sz="2400" spc="-5" dirty="0">
                <a:latin typeface="Arial"/>
                <a:cs typeface="Arial"/>
              </a:rPr>
              <a:t>/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&gt;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3250">
              <a:latin typeface="Times New Roman"/>
              <a:cs typeface="Times New Roman"/>
            </a:endParaRPr>
          </a:p>
          <a:p>
            <a:pPr marL="483234" marR="707390" indent="-471170">
              <a:lnSpc>
                <a:spcPts val="2590"/>
              </a:lnSpc>
            </a:pP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J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a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v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a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Sc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r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i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p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2400" i="1" spc="1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s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ht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2400" i="1" spc="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ta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s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hm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2400" i="1" spc="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g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j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uh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a</a:t>
            </a:r>
            <a:r>
              <a:rPr sz="2400" i="1" spc="1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defau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lt</a:t>
            </a:r>
            <a:r>
              <a:rPr sz="2400" i="1" spc="1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 t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e 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g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ji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th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e 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bro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ws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er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a-ve</a:t>
            </a:r>
            <a:r>
              <a:rPr sz="2400" i="1" spc="2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modern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2400" i="1" spc="2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dh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2400" i="1" spc="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e H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TML5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, 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prand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aj</a:t>
            </a:r>
            <a:r>
              <a:rPr sz="2400" i="1" spc="2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nuk e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s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ht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2400" i="1" spc="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 domo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s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do</a:t>
            </a:r>
            <a:r>
              <a:rPr sz="2400" i="1" spc="5" dirty="0">
                <a:solidFill>
                  <a:srgbClr val="04617B"/>
                </a:solidFill>
                <a:latin typeface="Arial"/>
                <a:cs typeface="Arial"/>
              </a:rPr>
              <a:t>s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h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me</a:t>
            </a:r>
            <a:r>
              <a:rPr sz="2400" i="1" spc="1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q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2400" i="1" spc="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2400" i="1" spc="-1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v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endo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s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et t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y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pe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="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te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x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/j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a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v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a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sc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r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i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p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t"</a:t>
            </a:r>
            <a:r>
              <a:rPr sz="2400" i="1" spc="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n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e 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tagu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n</a:t>
            </a:r>
            <a:r>
              <a:rPr sz="2400" i="1" spc="1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&lt;sc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r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i</a:t>
            </a:r>
            <a:r>
              <a:rPr sz="2400" i="1" spc="-5" dirty="0">
                <a:solidFill>
                  <a:srgbClr val="04617B"/>
                </a:solidFill>
                <a:latin typeface="Arial"/>
                <a:cs typeface="Arial"/>
              </a:rPr>
              <a:t>pt</a:t>
            </a:r>
            <a:r>
              <a:rPr sz="2400" i="1" dirty="0">
                <a:solidFill>
                  <a:srgbClr val="04617B"/>
                </a:solidFill>
                <a:latin typeface="Arial"/>
                <a:cs typeface="Arial"/>
              </a:rPr>
              <a:t>&gt;.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358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0" dirty="0"/>
              <a:t>Shembu</a:t>
            </a:r>
            <a:r>
              <a:rPr spc="-105" dirty="0"/>
              <a:t>ll-</a:t>
            </a:r>
            <a:r>
              <a:rPr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2789" y="2002386"/>
            <a:ext cx="6338570" cy="4241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&lt;h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l&gt;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&lt;h</a:t>
            </a:r>
            <a:r>
              <a:rPr sz="2000" spc="-15" dirty="0">
                <a:latin typeface="Arial"/>
                <a:cs typeface="Arial"/>
              </a:rPr>
              <a:t>ea</a:t>
            </a:r>
            <a:r>
              <a:rPr sz="2000" spc="-20" dirty="0">
                <a:latin typeface="Arial"/>
                <a:cs typeface="Arial"/>
              </a:rPr>
              <a:t>d&gt;&lt;</a:t>
            </a:r>
            <a:r>
              <a:rPr sz="2000" spc="-10" dirty="0">
                <a:latin typeface="Arial"/>
                <a:cs typeface="Arial"/>
              </a:rPr>
              <a:t>/h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ad&gt;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&lt;b</a:t>
            </a:r>
            <a:r>
              <a:rPr sz="2000" spc="-15" dirty="0">
                <a:latin typeface="Arial"/>
                <a:cs typeface="Arial"/>
              </a:rPr>
              <a:t>ody&gt;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Skripti </a:t>
            </a:r>
            <a:r>
              <a:rPr sz="2000" spc="-15" dirty="0">
                <a:latin typeface="Arial"/>
                <a:cs typeface="Arial"/>
              </a:rPr>
              <a:t>im</a:t>
            </a:r>
            <a:r>
              <a:rPr sz="2000" spc="-5" dirty="0">
                <a:latin typeface="Arial"/>
                <a:cs typeface="Arial"/>
              </a:rPr>
              <a:t> i 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10" dirty="0">
                <a:latin typeface="Arial"/>
                <a:cs typeface="Arial"/>
              </a:rPr>
              <a:t>arë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J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vascri</a:t>
            </a:r>
            <a:r>
              <a:rPr sz="2000" spc="-15" dirty="0">
                <a:latin typeface="Arial"/>
                <a:cs typeface="Arial"/>
              </a:rPr>
              <a:t>pt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&lt;b</a:t>
            </a:r>
            <a:r>
              <a:rPr sz="2000" spc="-10" dirty="0">
                <a:latin typeface="Arial"/>
                <a:cs typeface="Arial"/>
              </a:rPr>
              <a:t>r/&gt;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5" dirty="0">
                <a:latin typeface="Arial"/>
                <a:cs typeface="Arial"/>
              </a:rPr>
              <a:t>Ky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ë</a:t>
            </a:r>
            <a:r>
              <a:rPr sz="2000" spc="-10" dirty="0">
                <a:latin typeface="Arial"/>
                <a:cs typeface="Arial"/>
              </a:rPr>
              <a:t>shtë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jë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ku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ent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nor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al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0" dirty="0">
                <a:latin typeface="Arial"/>
                <a:cs typeface="Arial"/>
              </a:rPr>
              <a:t>ml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&lt;b</a:t>
            </a:r>
            <a:r>
              <a:rPr sz="2000" spc="-10" dirty="0">
                <a:latin typeface="Arial"/>
                <a:cs typeface="Arial"/>
              </a:rPr>
              <a:t>r/&gt;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solidFill>
                  <a:srgbClr val="F49100"/>
                </a:solidFill>
                <a:latin typeface="Arial"/>
                <a:cs typeface="Arial"/>
              </a:rPr>
              <a:t>&lt;</a:t>
            </a:r>
            <a:r>
              <a:rPr sz="2000" spc="-10" dirty="0">
                <a:solidFill>
                  <a:srgbClr val="F49100"/>
                </a:solidFill>
                <a:latin typeface="Arial"/>
                <a:cs typeface="Arial"/>
              </a:rPr>
              <a:t>scri</a:t>
            </a:r>
            <a:r>
              <a:rPr sz="2000" spc="-20" dirty="0">
                <a:solidFill>
                  <a:srgbClr val="F49100"/>
                </a:solidFill>
                <a:latin typeface="Arial"/>
                <a:cs typeface="Arial"/>
              </a:rPr>
              <a:t>p</a:t>
            </a:r>
            <a:r>
              <a:rPr sz="2000" spc="-10" dirty="0">
                <a:solidFill>
                  <a:srgbClr val="F49100"/>
                </a:solidFill>
                <a:latin typeface="Arial"/>
                <a:cs typeface="Arial"/>
              </a:rPr>
              <a:t>t&gt;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5" dirty="0">
                <a:solidFill>
                  <a:srgbClr val="F49100"/>
                </a:solidFill>
                <a:latin typeface="Arial"/>
                <a:cs typeface="Arial"/>
              </a:rPr>
              <a:t>d</a:t>
            </a:r>
            <a:r>
              <a:rPr sz="2000" spc="-20" dirty="0">
                <a:solidFill>
                  <a:srgbClr val="F49100"/>
                </a:solidFill>
                <a:latin typeface="Arial"/>
                <a:cs typeface="Arial"/>
              </a:rPr>
              <a:t>o</a:t>
            </a:r>
            <a:r>
              <a:rPr sz="2000" spc="-15" dirty="0">
                <a:solidFill>
                  <a:srgbClr val="F49100"/>
                </a:solidFill>
                <a:latin typeface="Arial"/>
                <a:cs typeface="Arial"/>
              </a:rPr>
              <a:t>cu</a:t>
            </a:r>
            <a:r>
              <a:rPr sz="2000" spc="-25" dirty="0">
                <a:solidFill>
                  <a:srgbClr val="F49100"/>
                </a:solidFill>
                <a:latin typeface="Arial"/>
                <a:cs typeface="Arial"/>
              </a:rPr>
              <a:t>m</a:t>
            </a:r>
            <a:r>
              <a:rPr sz="2000" spc="-10" dirty="0">
                <a:solidFill>
                  <a:srgbClr val="F49100"/>
                </a:solidFill>
                <a:latin typeface="Arial"/>
                <a:cs typeface="Arial"/>
              </a:rPr>
              <a:t>ent.</a:t>
            </a:r>
            <a:r>
              <a:rPr sz="2000" spc="-20" dirty="0">
                <a:solidFill>
                  <a:srgbClr val="F49100"/>
                </a:solidFill>
                <a:latin typeface="Arial"/>
                <a:cs typeface="Arial"/>
              </a:rPr>
              <a:t>w</a:t>
            </a:r>
            <a:r>
              <a:rPr sz="2000" spc="-10" dirty="0">
                <a:solidFill>
                  <a:srgbClr val="F49100"/>
                </a:solidFill>
                <a:latin typeface="Arial"/>
                <a:cs typeface="Arial"/>
              </a:rPr>
              <a:t>rite(</a:t>
            </a:r>
            <a:r>
              <a:rPr sz="2000" spc="-15" dirty="0">
                <a:solidFill>
                  <a:srgbClr val="F49100"/>
                </a:solidFill>
                <a:latin typeface="Arial"/>
                <a:cs typeface="Arial"/>
              </a:rPr>
              <a:t>"</a:t>
            </a:r>
            <a:r>
              <a:rPr sz="2000" spc="-10" dirty="0">
                <a:solidFill>
                  <a:srgbClr val="F49100"/>
                </a:solidFill>
                <a:latin typeface="Arial"/>
                <a:cs typeface="Arial"/>
              </a:rPr>
              <a:t>Kjo</a:t>
            </a:r>
            <a:r>
              <a:rPr sz="2000" spc="10" dirty="0">
                <a:solidFill>
                  <a:srgbClr val="F491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9100"/>
                </a:solidFill>
                <a:latin typeface="Arial"/>
                <a:cs typeface="Arial"/>
              </a:rPr>
              <a:t>është</a:t>
            </a:r>
            <a:r>
              <a:rPr sz="2000" spc="-15" dirty="0">
                <a:solidFill>
                  <a:srgbClr val="F491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9100"/>
                </a:solidFill>
                <a:latin typeface="Arial"/>
                <a:cs typeface="Arial"/>
              </a:rPr>
              <a:t>Javascript!</a:t>
            </a:r>
            <a:r>
              <a:rPr sz="2000" spc="-15" dirty="0">
                <a:solidFill>
                  <a:srgbClr val="F49100"/>
                </a:solidFill>
                <a:latin typeface="Arial"/>
                <a:cs typeface="Arial"/>
              </a:rPr>
              <a:t>"</a:t>
            </a:r>
            <a:r>
              <a:rPr sz="2000" spc="-10" dirty="0">
                <a:solidFill>
                  <a:srgbClr val="F49100"/>
                </a:solidFill>
                <a:latin typeface="Arial"/>
                <a:cs typeface="Arial"/>
              </a:rPr>
              <a:t>)</a:t>
            </a:r>
            <a:r>
              <a:rPr sz="2000" spc="-15" dirty="0">
                <a:solidFill>
                  <a:srgbClr val="F491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//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kod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Jav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script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solidFill>
                  <a:srgbClr val="F49100"/>
                </a:solidFill>
                <a:latin typeface="Arial"/>
                <a:cs typeface="Arial"/>
              </a:rPr>
              <a:t>&lt;</a:t>
            </a:r>
            <a:r>
              <a:rPr sz="2000" spc="-10" dirty="0">
                <a:solidFill>
                  <a:srgbClr val="F49100"/>
                </a:solidFill>
                <a:latin typeface="Arial"/>
                <a:cs typeface="Arial"/>
              </a:rPr>
              <a:t>/script&gt;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&lt;b</a:t>
            </a:r>
            <a:r>
              <a:rPr sz="2000" spc="-10" dirty="0">
                <a:latin typeface="Arial"/>
                <a:cs typeface="Arial"/>
              </a:rPr>
              <a:t>r/&gt;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5" dirty="0">
                <a:latin typeface="Arial"/>
                <a:cs typeface="Arial"/>
              </a:rPr>
              <a:t>P</a:t>
            </a:r>
            <a:r>
              <a:rPr sz="2000" spc="-20" dirty="0">
                <a:latin typeface="Arial"/>
                <a:cs typeface="Arial"/>
              </a:rPr>
              <a:t>ë</a:t>
            </a:r>
            <a:r>
              <a:rPr sz="2000" spc="-10" dirty="0">
                <a:latin typeface="Arial"/>
                <a:cs typeface="Arial"/>
              </a:rPr>
              <a:t>rsëri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në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HTML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</a:t>
            </a:r>
            <a:r>
              <a:rPr sz="2000" spc="-20" dirty="0">
                <a:latin typeface="Arial"/>
                <a:cs typeface="Arial"/>
              </a:rPr>
              <a:t>b</a:t>
            </a:r>
            <a:r>
              <a:rPr sz="2000" spc="-15" dirty="0">
                <a:latin typeface="Arial"/>
                <a:cs typeface="Arial"/>
              </a:rPr>
              <a:t>ody&gt;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l&gt;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6703" y="74106"/>
            <a:ext cx="4876800" cy="3413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85470" algn="r">
              <a:lnSpc>
                <a:spcPct val="100000"/>
              </a:lnSpc>
            </a:pPr>
            <a:r>
              <a:rPr sz="14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86703" y="157703"/>
            <a:ext cx="4876738" cy="33289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63574"/>
            <a:ext cx="4283710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Komen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Shembu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ll-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1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171386"/>
            <a:ext cx="7965440" cy="410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238760" indent="-182880">
              <a:lnSpc>
                <a:spcPct val="10000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.q.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ju 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përdor</a:t>
            </a:r>
            <a:r>
              <a:rPr sz="2400" dirty="0">
                <a:latin typeface="Arial"/>
                <a:cs typeface="Arial"/>
              </a:rPr>
              <a:t>ni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jë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ws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upo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to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 n</a:t>
            </a:r>
            <a:r>
              <a:rPr sz="2400" dirty="0">
                <a:latin typeface="Arial"/>
                <a:cs typeface="Arial"/>
              </a:rPr>
              <a:t>ë </a:t>
            </a:r>
            <a:r>
              <a:rPr sz="2400" spc="-5" dirty="0">
                <a:latin typeface="Arial"/>
                <a:cs typeface="Arial"/>
              </a:rPr>
              <a:t>momen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ju</a:t>
            </a:r>
            <a:r>
              <a:rPr sz="2400" spc="-5" dirty="0">
                <a:latin typeface="Arial"/>
                <a:cs typeface="Arial"/>
              </a:rPr>
              <a:t> d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hn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e sk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-5" dirty="0">
                <a:latin typeface="Arial"/>
                <a:cs typeface="Arial"/>
              </a:rPr>
              <a:t> puno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ë.</a:t>
            </a:r>
            <a:endParaRPr sz="2400">
              <a:latin typeface="Arial"/>
              <a:cs typeface="Arial"/>
            </a:endParaRPr>
          </a:p>
          <a:p>
            <a:pPr marL="195580" marR="139700" indent="-182880">
              <a:lnSpc>
                <a:spcPct val="10000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uhe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dirty="0">
                <a:latin typeface="Arial"/>
                <a:cs typeface="Arial"/>
              </a:rPr>
              <a:t>ks</a:t>
            </a:r>
            <a:r>
              <a:rPr sz="2400" spc="-5" dirty="0">
                <a:latin typeface="Arial"/>
                <a:cs typeface="Arial"/>
              </a:rPr>
              <a:t>ua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sk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nu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ë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ë i</a:t>
            </a:r>
            <a:r>
              <a:rPr sz="2400" spc="-5" dirty="0">
                <a:latin typeface="Arial"/>
                <a:cs typeface="Arial"/>
              </a:rPr>
              <a:t> dob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ep</a:t>
            </a:r>
            <a:r>
              <a:rPr sz="2400" dirty="0">
                <a:latin typeface="Arial"/>
                <a:cs typeface="Arial"/>
              </a:rPr>
              <a:t>se ju </a:t>
            </a:r>
            <a:r>
              <a:rPr sz="2400" spc="-5" dirty="0">
                <a:latin typeface="Arial"/>
                <a:cs typeface="Arial"/>
              </a:rPr>
              <a:t>mun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ruan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at</a:t>
            </a:r>
            <a:r>
              <a:rPr sz="2400" dirty="0">
                <a:latin typeface="Arial"/>
                <a:cs typeface="Arial"/>
              </a:rPr>
              <a:t>ë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ë H</a:t>
            </a:r>
            <a:r>
              <a:rPr sz="2400" spc="-5" dirty="0">
                <a:latin typeface="Arial"/>
                <a:cs typeface="Arial"/>
              </a:rPr>
              <a:t>TM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ë s</a:t>
            </a:r>
            <a:r>
              <a:rPr sz="2400" spc="-5" dirty="0">
                <a:latin typeface="Arial"/>
                <a:cs typeface="Arial"/>
              </a:rPr>
              <a:t>hpe</a:t>
            </a:r>
            <a:r>
              <a:rPr sz="2400" dirty="0">
                <a:latin typeface="Arial"/>
                <a:cs typeface="Arial"/>
              </a:rPr>
              <a:t>jt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më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urtë</a:t>
            </a:r>
            <a:r>
              <a:rPr sz="2400" spc="-13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5" dirty="0">
                <a:latin typeface="Arial"/>
                <a:cs typeface="Arial"/>
              </a:rPr>
              <a:t>që</a:t>
            </a:r>
            <a:r>
              <a:rPr sz="2400" dirty="0">
                <a:latin typeface="Arial"/>
                <a:cs typeface="Arial"/>
              </a:rPr>
              <a:t>lli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tregohe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5" dirty="0">
                <a:latin typeface="Arial"/>
                <a:cs typeface="Arial"/>
              </a:rPr>
              <a:t> përdore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-5" dirty="0">
                <a:latin typeface="Arial"/>
                <a:cs typeface="Arial"/>
              </a:rPr>
              <a:t>tage</a:t>
            </a:r>
            <a:r>
              <a:rPr sz="2400" dirty="0">
                <a:latin typeface="Arial"/>
                <a:cs typeface="Arial"/>
              </a:rPr>
              <a:t>t 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TML</a:t>
            </a:r>
            <a:r>
              <a:rPr sz="2400" dirty="0">
                <a:latin typeface="Arial"/>
                <a:cs typeface="Arial"/>
              </a:rPr>
              <a:t>-së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&lt;sc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&gt;.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Ju </a:t>
            </a:r>
            <a:r>
              <a:rPr sz="2400" spc="-5" dirty="0">
                <a:latin typeface="Arial"/>
                <a:cs typeface="Arial"/>
              </a:rPr>
              <a:t>mun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përdor</a:t>
            </a:r>
            <a:r>
              <a:rPr sz="2400" dirty="0">
                <a:latin typeface="Arial"/>
                <a:cs typeface="Arial"/>
              </a:rPr>
              <a:t>ni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ët</a:t>
            </a:r>
            <a:r>
              <a:rPr sz="2400" dirty="0">
                <a:latin typeface="Arial"/>
                <a:cs typeface="Arial"/>
              </a:rPr>
              <a:t>ë </a:t>
            </a:r>
            <a:r>
              <a:rPr sz="2400" spc="-5" dirty="0">
                <a:latin typeface="Arial"/>
                <a:cs typeface="Arial"/>
              </a:rPr>
              <a:t>ta</a:t>
            </a:r>
            <a:r>
              <a:rPr sz="2400" dirty="0">
                <a:latin typeface="Arial"/>
                <a:cs typeface="Arial"/>
              </a:rPr>
              <a:t>g k</a:t>
            </a:r>
            <a:r>
              <a:rPr sz="2400" spc="-5" dirty="0">
                <a:latin typeface="Arial"/>
                <a:cs typeface="Arial"/>
              </a:rPr>
              <a:t>ud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ë </a:t>
            </a:r>
            <a:r>
              <a:rPr sz="2400" spc="-5" dirty="0">
                <a:latin typeface="Arial"/>
                <a:cs typeface="Arial"/>
              </a:rPr>
              <a:t>do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ument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tua</a:t>
            </a:r>
            <a:r>
              <a:rPr sz="2400" dirty="0">
                <a:latin typeface="Arial"/>
                <a:cs typeface="Arial"/>
              </a:rPr>
              <a:t>j.</a:t>
            </a:r>
            <a:endParaRPr sz="2400">
              <a:latin typeface="Arial"/>
              <a:cs typeface="Arial"/>
            </a:endParaRPr>
          </a:p>
          <a:p>
            <a:pPr marL="195580" marR="5080" indent="-182880">
              <a:lnSpc>
                <a:spcPct val="10000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ro</a:t>
            </a:r>
            <a:r>
              <a:rPr sz="2400" dirty="0">
                <a:latin typeface="Arial"/>
                <a:cs typeface="Arial"/>
              </a:rPr>
              <a:t>ws</a:t>
            </a:r>
            <a:r>
              <a:rPr sz="2400" spc="-5" dirty="0">
                <a:latin typeface="Arial"/>
                <a:cs typeface="Arial"/>
              </a:rPr>
              <a:t>era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vj</a:t>
            </a:r>
            <a:r>
              <a:rPr sz="2400" spc="-5" dirty="0">
                <a:latin typeface="Arial"/>
                <a:cs typeface="Arial"/>
              </a:rPr>
              <a:t>etë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5" dirty="0">
                <a:latin typeface="Arial"/>
                <a:cs typeface="Arial"/>
              </a:rPr>
              <a:t>mun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’i</a:t>
            </a:r>
            <a:r>
              <a:rPr sz="2400" spc="-5" dirty="0">
                <a:latin typeface="Arial"/>
                <a:cs typeface="Arial"/>
              </a:rPr>
              <a:t> tra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to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sk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pte</a:t>
            </a:r>
            <a:r>
              <a:rPr sz="2400" dirty="0">
                <a:latin typeface="Arial"/>
                <a:cs typeface="Arial"/>
              </a:rPr>
              <a:t>t si</a:t>
            </a:r>
            <a:r>
              <a:rPr sz="2400" spc="-5" dirty="0">
                <a:latin typeface="Arial"/>
                <a:cs typeface="Arial"/>
              </a:rPr>
              <a:t> permba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j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do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ument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pranda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e skri</a:t>
            </a:r>
            <a:r>
              <a:rPr sz="2400" spc="-5" dirty="0">
                <a:latin typeface="Arial"/>
                <a:cs typeface="Arial"/>
              </a:rPr>
              <a:t>pte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endo</a:t>
            </a:r>
            <a:r>
              <a:rPr sz="2400" dirty="0">
                <a:latin typeface="Arial"/>
                <a:cs typeface="Arial"/>
              </a:rPr>
              <a:t>sen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ente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pë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’u si</a:t>
            </a:r>
            <a:r>
              <a:rPr sz="2400" spc="-5" dirty="0">
                <a:latin typeface="Arial"/>
                <a:cs typeface="Arial"/>
              </a:rPr>
              <a:t>gurua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ë k</a:t>
            </a:r>
            <a:r>
              <a:rPr sz="2400" spc="-5" dirty="0">
                <a:latin typeface="Arial"/>
                <a:cs typeface="Arial"/>
              </a:rPr>
              <a:t>et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bro</a:t>
            </a:r>
            <a:r>
              <a:rPr sz="2400" dirty="0">
                <a:latin typeface="Arial"/>
                <a:cs typeface="Arial"/>
              </a:rPr>
              <a:t>ws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 mo</a:t>
            </a:r>
            <a:r>
              <a:rPr sz="2400" dirty="0">
                <a:latin typeface="Arial"/>
                <a:cs typeface="Arial"/>
              </a:rPr>
              <a:t>s 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hfaq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sk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ptet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738212"/>
            <a:ext cx="8395970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Em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r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a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spc="-19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40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va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ri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ab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l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av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4000" spc="-19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dh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40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f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unks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i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onev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40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(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1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" y="1575319"/>
            <a:ext cx="11620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-10" dirty="0">
                <a:solidFill>
                  <a:srgbClr val="0F6FC6"/>
                </a:solidFill>
                <a:latin typeface="Arial"/>
                <a:cs typeface="Arial"/>
              </a:rPr>
              <a:t>•</a:t>
            </a:r>
            <a:endParaRPr sz="2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552387"/>
            <a:ext cx="7828280" cy="4446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4465" marR="40005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, si </a:t>
            </a:r>
            <a:r>
              <a:rPr sz="2400" spc="-5" dirty="0">
                <a:latin typeface="Arial"/>
                <a:cs typeface="Arial"/>
              </a:rPr>
              <a:t>progra</a:t>
            </a:r>
            <a:r>
              <a:rPr sz="2400" dirty="0">
                <a:latin typeface="Arial"/>
                <a:cs typeface="Arial"/>
              </a:rPr>
              <a:t>mu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duhe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z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edh</a:t>
            </a:r>
            <a:r>
              <a:rPr sz="2400" dirty="0">
                <a:latin typeface="Arial"/>
                <a:cs typeface="Arial"/>
              </a:rPr>
              <a:t>im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dirty="0">
                <a:latin typeface="Arial"/>
                <a:cs typeface="Arial"/>
              </a:rPr>
              <a:t>mr</a:t>
            </a:r>
            <a:r>
              <a:rPr sz="2400" b="1" spc="-5" dirty="0">
                <a:latin typeface="Arial"/>
                <a:cs typeface="Arial"/>
              </a:rPr>
              <a:t>a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ab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fun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onet.</a:t>
            </a:r>
            <a:endParaRPr sz="2400">
              <a:latin typeface="Arial"/>
              <a:cs typeface="Arial"/>
            </a:endParaRPr>
          </a:p>
          <a:p>
            <a:pPr marL="165100" marR="572135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mra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ab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fun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one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duhe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nd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kin </a:t>
            </a:r>
            <a:r>
              <a:rPr sz="2400" spc="-5" dirty="0">
                <a:latin typeface="Arial"/>
                <a:cs typeface="Arial"/>
              </a:rPr>
              <a:t>rregu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mepo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htme:</a:t>
            </a:r>
            <a:endParaRPr sz="2400">
              <a:latin typeface="Arial"/>
              <a:cs typeface="Arial"/>
            </a:endParaRPr>
          </a:p>
          <a:p>
            <a:pPr marL="546100" marR="5080" indent="-533400">
              <a:lnSpc>
                <a:spcPct val="100000"/>
              </a:lnSpc>
              <a:spcBef>
                <a:spcPts val="595"/>
              </a:spcBef>
              <a:buClr>
                <a:srgbClr val="04617B"/>
              </a:buClr>
              <a:buSzPct val="90000"/>
              <a:buFont typeface="Arial"/>
              <a:buAutoNum type="arabicPeriod"/>
              <a:tabLst>
                <a:tab pos="546100" algn="l"/>
              </a:tabLst>
            </a:pPr>
            <a:r>
              <a:rPr sz="2500" dirty="0">
                <a:latin typeface="Arial"/>
                <a:cs typeface="Arial"/>
              </a:rPr>
              <a:t>Karakteri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i pare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duhet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te</a:t>
            </a:r>
            <a:r>
              <a:rPr sz="2500" spc="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jete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nje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shkron</a:t>
            </a:r>
            <a:r>
              <a:rPr sz="2500" spc="-5" dirty="0">
                <a:latin typeface="Arial"/>
                <a:cs typeface="Arial"/>
              </a:rPr>
              <a:t>j</a:t>
            </a:r>
            <a:r>
              <a:rPr sz="2500" dirty="0">
                <a:latin typeface="Arial"/>
                <a:cs typeface="Arial"/>
              </a:rPr>
              <a:t>e</a:t>
            </a:r>
            <a:r>
              <a:rPr sz="2500" spc="-5" dirty="0">
                <a:latin typeface="Arial"/>
                <a:cs typeface="Arial"/>
              </a:rPr>
              <a:t> al</a:t>
            </a:r>
            <a:r>
              <a:rPr sz="2500" dirty="0">
                <a:latin typeface="Arial"/>
                <a:cs typeface="Arial"/>
              </a:rPr>
              <a:t>fab</a:t>
            </a:r>
            <a:r>
              <a:rPr sz="2500" spc="-5" dirty="0">
                <a:latin typeface="Arial"/>
                <a:cs typeface="Arial"/>
              </a:rPr>
              <a:t>e</a:t>
            </a:r>
            <a:r>
              <a:rPr sz="2500" dirty="0">
                <a:latin typeface="Arial"/>
                <a:cs typeface="Arial"/>
              </a:rPr>
              <a:t>ti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(e </a:t>
            </a:r>
            <a:r>
              <a:rPr sz="2500" spc="-5" dirty="0">
                <a:latin typeface="Arial"/>
                <a:cs typeface="Arial"/>
              </a:rPr>
              <a:t>m</a:t>
            </a:r>
            <a:r>
              <a:rPr sz="2500" dirty="0">
                <a:latin typeface="Arial"/>
                <a:cs typeface="Arial"/>
              </a:rPr>
              <a:t>adhe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ose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e voge</a:t>
            </a:r>
            <a:r>
              <a:rPr sz="2500" spc="-5" dirty="0">
                <a:latin typeface="Arial"/>
                <a:cs typeface="Arial"/>
              </a:rPr>
              <a:t>l</a:t>
            </a:r>
            <a:r>
              <a:rPr sz="2500" dirty="0">
                <a:latin typeface="Arial"/>
                <a:cs typeface="Arial"/>
              </a:rPr>
              <a:t>),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nje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(_),</a:t>
            </a:r>
            <a:r>
              <a:rPr sz="2500" spc="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ose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shen</a:t>
            </a:r>
            <a:r>
              <a:rPr sz="2500" spc="-5" dirty="0">
                <a:latin typeface="Arial"/>
                <a:cs typeface="Arial"/>
              </a:rPr>
              <a:t>j</a:t>
            </a:r>
            <a:r>
              <a:rPr sz="2500" dirty="0">
                <a:latin typeface="Arial"/>
                <a:cs typeface="Arial"/>
              </a:rPr>
              <a:t>e</a:t>
            </a:r>
            <a:r>
              <a:rPr sz="2500" spc="-2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dol</a:t>
            </a:r>
            <a:r>
              <a:rPr sz="2500" spc="-5" dirty="0">
                <a:latin typeface="Arial"/>
                <a:cs typeface="Arial"/>
              </a:rPr>
              <a:t>l</a:t>
            </a:r>
            <a:r>
              <a:rPr sz="2500" dirty="0">
                <a:latin typeface="Arial"/>
                <a:cs typeface="Arial"/>
              </a:rPr>
              <a:t>ari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($).</a:t>
            </a:r>
            <a:endParaRPr sz="2500">
              <a:latin typeface="Arial"/>
              <a:cs typeface="Arial"/>
            </a:endParaRPr>
          </a:p>
          <a:p>
            <a:pPr marL="546100" marR="762635" indent="-533400">
              <a:lnSpc>
                <a:spcPct val="100000"/>
              </a:lnSpc>
              <a:spcBef>
                <a:spcPts val="600"/>
              </a:spcBef>
              <a:buClr>
                <a:srgbClr val="04617B"/>
              </a:buClr>
              <a:buSzPct val="90000"/>
              <a:buFont typeface="Arial"/>
              <a:buAutoNum type="arabicPeriod"/>
              <a:tabLst>
                <a:tab pos="546100" algn="l"/>
              </a:tabLst>
            </a:pPr>
            <a:r>
              <a:rPr sz="2500" dirty="0">
                <a:latin typeface="Arial"/>
                <a:cs typeface="Arial"/>
              </a:rPr>
              <a:t>Nuk</a:t>
            </a:r>
            <a:r>
              <a:rPr sz="2500" spc="-1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m</a:t>
            </a:r>
            <a:r>
              <a:rPr sz="2500" dirty="0">
                <a:latin typeface="Arial"/>
                <a:cs typeface="Arial"/>
              </a:rPr>
              <a:t>und te perdorni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n</a:t>
            </a:r>
            <a:r>
              <a:rPr sz="2500" spc="-5" dirty="0">
                <a:latin typeface="Arial"/>
                <a:cs typeface="Arial"/>
              </a:rPr>
              <a:t>j</a:t>
            </a:r>
            <a:r>
              <a:rPr sz="2500" dirty="0">
                <a:latin typeface="Arial"/>
                <a:cs typeface="Arial"/>
              </a:rPr>
              <a:t>e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n</a:t>
            </a:r>
            <a:r>
              <a:rPr sz="2500" spc="-5" dirty="0">
                <a:latin typeface="Arial"/>
                <a:cs typeface="Arial"/>
              </a:rPr>
              <a:t>um</a:t>
            </a:r>
            <a:r>
              <a:rPr sz="2500" dirty="0">
                <a:latin typeface="Arial"/>
                <a:cs typeface="Arial"/>
              </a:rPr>
              <a:t>er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si</a:t>
            </a:r>
            <a:r>
              <a:rPr sz="2500" spc="-1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shkron</a:t>
            </a:r>
            <a:r>
              <a:rPr sz="2500" spc="-5" dirty="0">
                <a:latin typeface="Arial"/>
                <a:cs typeface="Arial"/>
              </a:rPr>
              <a:t>j</a:t>
            </a:r>
            <a:r>
              <a:rPr sz="2500" dirty="0">
                <a:latin typeface="Arial"/>
                <a:cs typeface="Arial"/>
              </a:rPr>
              <a:t>e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te pare.</a:t>
            </a:r>
            <a:endParaRPr sz="25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600"/>
              </a:spcBef>
              <a:buClr>
                <a:srgbClr val="04617B"/>
              </a:buClr>
              <a:buSzPct val="90000"/>
              <a:buFont typeface="Arial"/>
              <a:buAutoNum type="arabicPeriod"/>
              <a:tabLst>
                <a:tab pos="546100" algn="l"/>
              </a:tabLst>
            </a:pPr>
            <a:r>
              <a:rPr sz="2500" dirty="0">
                <a:latin typeface="Arial"/>
                <a:cs typeface="Arial"/>
              </a:rPr>
              <a:t>E</a:t>
            </a:r>
            <a:r>
              <a:rPr sz="2500" spc="-5" dirty="0">
                <a:latin typeface="Arial"/>
                <a:cs typeface="Arial"/>
              </a:rPr>
              <a:t>m</a:t>
            </a:r>
            <a:r>
              <a:rPr sz="2500" dirty="0">
                <a:latin typeface="Arial"/>
                <a:cs typeface="Arial"/>
              </a:rPr>
              <a:t>rat</a:t>
            </a:r>
            <a:r>
              <a:rPr sz="2500" spc="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nuk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duhet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te</a:t>
            </a:r>
            <a:r>
              <a:rPr sz="2500" spc="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per</a:t>
            </a:r>
            <a:r>
              <a:rPr sz="2500" spc="-5" dirty="0">
                <a:latin typeface="Arial"/>
                <a:cs typeface="Arial"/>
              </a:rPr>
              <a:t>m</a:t>
            </a:r>
            <a:r>
              <a:rPr sz="2500" dirty="0">
                <a:latin typeface="Arial"/>
                <a:cs typeface="Arial"/>
              </a:rPr>
              <a:t>baj</a:t>
            </a:r>
            <a:r>
              <a:rPr sz="2500" spc="-5" dirty="0">
                <a:latin typeface="Arial"/>
                <a:cs typeface="Arial"/>
              </a:rPr>
              <a:t>n</a:t>
            </a:r>
            <a:r>
              <a:rPr sz="2500" dirty="0">
                <a:latin typeface="Arial"/>
                <a:cs typeface="Arial"/>
              </a:rPr>
              <a:t>e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h</a:t>
            </a:r>
            <a:r>
              <a:rPr sz="2500" spc="-5" dirty="0">
                <a:latin typeface="Arial"/>
                <a:cs typeface="Arial"/>
              </a:rPr>
              <a:t>a</a:t>
            </a:r>
            <a:r>
              <a:rPr sz="2500" dirty="0">
                <a:latin typeface="Arial"/>
                <a:cs typeface="Arial"/>
              </a:rPr>
              <a:t>p</a:t>
            </a:r>
            <a:r>
              <a:rPr sz="2500" spc="-5" dirty="0">
                <a:latin typeface="Arial"/>
                <a:cs typeface="Arial"/>
              </a:rPr>
              <a:t>esi</a:t>
            </a:r>
            <a:r>
              <a:rPr sz="2500" dirty="0">
                <a:latin typeface="Arial"/>
                <a:cs typeface="Arial"/>
              </a:rPr>
              <a:t>ra.</a:t>
            </a:r>
            <a:endParaRPr sz="2500">
              <a:latin typeface="Arial"/>
              <a:cs typeface="Arial"/>
            </a:endParaRPr>
          </a:p>
          <a:p>
            <a:pPr marL="546100" marR="1221740" indent="-533400">
              <a:lnSpc>
                <a:spcPct val="100000"/>
              </a:lnSpc>
              <a:spcBef>
                <a:spcPts val="600"/>
              </a:spcBef>
              <a:buClr>
                <a:srgbClr val="04617B"/>
              </a:buClr>
              <a:buSzPct val="90000"/>
              <a:buFont typeface="Arial"/>
              <a:buAutoNum type="arabicPeriod"/>
              <a:tabLst>
                <a:tab pos="546100" algn="l"/>
              </a:tabLst>
            </a:pPr>
            <a:r>
              <a:rPr sz="2500" dirty="0">
                <a:latin typeface="Arial"/>
                <a:cs typeface="Arial"/>
              </a:rPr>
              <a:t>E</a:t>
            </a:r>
            <a:r>
              <a:rPr sz="2500" spc="-5" dirty="0">
                <a:latin typeface="Arial"/>
                <a:cs typeface="Arial"/>
              </a:rPr>
              <a:t>m</a:t>
            </a:r>
            <a:r>
              <a:rPr sz="2500" dirty="0">
                <a:latin typeface="Arial"/>
                <a:cs typeface="Arial"/>
              </a:rPr>
              <a:t>rat</a:t>
            </a:r>
            <a:r>
              <a:rPr sz="2500" spc="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nuk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duhet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te</a:t>
            </a:r>
            <a:r>
              <a:rPr sz="2500" spc="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jene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n</a:t>
            </a:r>
            <a:r>
              <a:rPr sz="2500" spc="-5" dirty="0">
                <a:latin typeface="Arial"/>
                <a:cs typeface="Arial"/>
              </a:rPr>
              <a:t>donj</a:t>
            </a:r>
            <a:r>
              <a:rPr sz="2500" dirty="0">
                <a:latin typeface="Arial"/>
                <a:cs typeface="Arial"/>
              </a:rPr>
              <a:t>e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nga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fjal</a:t>
            </a:r>
            <a:r>
              <a:rPr sz="2500" spc="-5" dirty="0">
                <a:latin typeface="Arial"/>
                <a:cs typeface="Arial"/>
              </a:rPr>
              <a:t>e</a:t>
            </a:r>
            <a:r>
              <a:rPr sz="2500" dirty="0">
                <a:latin typeface="Arial"/>
                <a:cs typeface="Arial"/>
              </a:rPr>
              <a:t>t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e rezervuara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te</a:t>
            </a:r>
            <a:r>
              <a:rPr sz="2500" spc="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gju</a:t>
            </a:r>
            <a:r>
              <a:rPr sz="2500" spc="-5" dirty="0">
                <a:latin typeface="Arial"/>
                <a:cs typeface="Arial"/>
              </a:rPr>
              <a:t>h</a:t>
            </a:r>
            <a:r>
              <a:rPr sz="2500" dirty="0">
                <a:latin typeface="Arial"/>
                <a:cs typeface="Arial"/>
              </a:rPr>
              <a:t>e</a:t>
            </a:r>
            <a:r>
              <a:rPr sz="2500" spc="-5" dirty="0">
                <a:latin typeface="Arial"/>
                <a:cs typeface="Arial"/>
              </a:rPr>
              <a:t>s</a:t>
            </a:r>
            <a:r>
              <a:rPr sz="2500" dirty="0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40" y="2379991"/>
            <a:ext cx="11620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-10" dirty="0">
                <a:solidFill>
                  <a:srgbClr val="0F6FC6"/>
                </a:solidFill>
                <a:latin typeface="Arial"/>
                <a:cs typeface="Arial"/>
              </a:rPr>
              <a:t>•</a:t>
            </a:r>
            <a:endParaRPr sz="2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725512"/>
            <a:ext cx="8267065" cy="534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Em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r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a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spc="-19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40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va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ri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ab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l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av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4000" spc="-19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dh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40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f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unks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i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oneve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(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2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78028"/>
            <a:ext cx="7394575" cy="3880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5080" indent="-18351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hembuj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emrash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vlefshem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variablat dhe funksionet: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405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0F6FC6"/>
              </a:buClr>
              <a:buSzPct val="83928"/>
              <a:buFont typeface="Arial"/>
              <a:buChar char="•"/>
              <a:tabLst>
                <a:tab pos="195580" algn="l"/>
              </a:tabLst>
            </a:pPr>
            <a:r>
              <a:rPr sz="2800" dirty="0">
                <a:latin typeface="Arial"/>
                <a:cs typeface="Arial"/>
              </a:rPr>
              <a:t>x</a:t>
            </a:r>
            <a:endParaRPr sz="2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670"/>
              </a:spcBef>
              <a:buClr>
                <a:srgbClr val="0F6FC6"/>
              </a:buClr>
              <a:buSzPct val="83928"/>
              <a:buFont typeface="Arial"/>
              <a:buChar char="•"/>
              <a:tabLst>
                <a:tab pos="195580" algn="l"/>
              </a:tabLst>
            </a:pPr>
            <a:r>
              <a:rPr sz="2800" dirty="0">
                <a:latin typeface="Arial"/>
                <a:cs typeface="Arial"/>
              </a:rPr>
              <a:t>add_two_num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350" spc="5" dirty="0">
                <a:solidFill>
                  <a:srgbClr val="0F6FC6"/>
                </a:solidFill>
                <a:latin typeface="Arial"/>
                <a:cs typeface="Arial"/>
              </a:rPr>
              <a:t>•</a:t>
            </a:r>
            <a:r>
              <a:rPr sz="2350" spc="-50" dirty="0">
                <a:solidFill>
                  <a:srgbClr val="0F6FC6"/>
                </a:solidFill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x13</a:t>
            </a:r>
            <a:endParaRPr sz="2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670"/>
              </a:spcBef>
              <a:buClr>
                <a:srgbClr val="0F6FC6"/>
              </a:buClr>
              <a:buSzPct val="83928"/>
              <a:buFont typeface="Arial"/>
              <a:buChar char="•"/>
              <a:tabLst>
                <a:tab pos="195580" algn="l"/>
              </a:tabLst>
            </a:pPr>
            <a:r>
              <a:rPr sz="2800" dirty="0">
                <a:latin typeface="Arial"/>
                <a:cs typeface="Arial"/>
              </a:rPr>
              <a:t>_whatever</a:t>
            </a:r>
            <a:endParaRPr sz="2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670"/>
              </a:spcBef>
              <a:buClr>
                <a:srgbClr val="0F6FC6"/>
              </a:buClr>
              <a:buSzPct val="83928"/>
              <a:buFont typeface="Arial"/>
              <a:buChar char="•"/>
              <a:tabLst>
                <a:tab pos="195580" algn="l"/>
              </a:tabLst>
            </a:pPr>
            <a:r>
              <a:rPr sz="2800" dirty="0">
                <a:latin typeface="Arial"/>
                <a:cs typeface="Arial"/>
              </a:rPr>
              <a:t>$money_string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28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0" dirty="0"/>
              <a:t>JavaSc</a:t>
            </a:r>
            <a:r>
              <a:rPr spc="-105" dirty="0"/>
              <a:t>ri</a:t>
            </a:r>
            <a:r>
              <a:rPr spc="-100" dirty="0"/>
              <a:t>pt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629184"/>
            <a:ext cx="7495540" cy="3867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5080" indent="-182880">
              <a:lnSpc>
                <a:spcPct val="80000"/>
              </a:lnSpc>
              <a:buClr>
                <a:srgbClr val="0F6FC6"/>
              </a:buClr>
              <a:buSzPct val="83928"/>
              <a:buFont typeface="Arial"/>
              <a:buChar char="•"/>
              <a:tabLst>
                <a:tab pos="195580" algn="l"/>
              </a:tabLst>
            </a:pPr>
            <a:r>
              <a:rPr sz="2800" dirty="0">
                <a:latin typeface="Arial"/>
                <a:cs typeface="Arial"/>
              </a:rPr>
              <a:t>Ne vazhdim te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leksionit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do te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shohim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struktura baze te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programimit.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</a:t>
            </a:r>
            <a:r>
              <a:rPr sz="2800" dirty="0">
                <a:latin typeface="Arial"/>
                <a:cs typeface="Arial"/>
              </a:rPr>
              <a:t>eto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struktura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jane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 ngjashme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ne shume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gjuhe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programimi.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"/>
              </a:spcBef>
              <a:buClr>
                <a:srgbClr val="0F6FC6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0F6FC6"/>
              </a:buClr>
              <a:buSzPct val="83928"/>
              <a:buFont typeface="Arial"/>
              <a:buChar char="•"/>
              <a:tabLst>
                <a:tab pos="195580" algn="l"/>
              </a:tabLst>
            </a:pPr>
            <a:r>
              <a:rPr sz="2800" dirty="0">
                <a:latin typeface="Arial"/>
                <a:cs typeface="Arial"/>
              </a:rPr>
              <a:t>Deklarimi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 variablave</a:t>
            </a:r>
            <a:endParaRPr sz="2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buClr>
                <a:srgbClr val="0F6FC6"/>
              </a:buClr>
              <a:buSzPct val="83928"/>
              <a:buFont typeface="Arial"/>
              <a:buChar char="•"/>
              <a:tabLst>
                <a:tab pos="195580" algn="l"/>
              </a:tabLst>
            </a:pPr>
            <a:r>
              <a:rPr sz="2800" spc="-5" dirty="0">
                <a:latin typeface="Arial"/>
                <a:cs typeface="Arial"/>
              </a:rPr>
              <a:t>P</a:t>
            </a:r>
            <a:r>
              <a:rPr sz="2800" dirty="0">
                <a:latin typeface="Arial"/>
                <a:cs typeface="Arial"/>
              </a:rPr>
              <a:t>erdorimi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 operatoreve</a:t>
            </a:r>
            <a:endParaRPr sz="2800">
              <a:latin typeface="Arial"/>
              <a:cs typeface="Arial"/>
            </a:endParaRPr>
          </a:p>
          <a:p>
            <a:pPr marL="195580" marR="264160" indent="-182880">
              <a:lnSpc>
                <a:spcPct val="80000"/>
              </a:lnSpc>
              <a:spcBef>
                <a:spcPts val="670"/>
              </a:spcBef>
              <a:buClr>
                <a:srgbClr val="0F6FC6"/>
              </a:buClr>
              <a:buSzPct val="83928"/>
              <a:buFont typeface="Arial"/>
              <a:buChar char="•"/>
              <a:tabLst>
                <a:tab pos="195580" algn="l"/>
              </a:tabLst>
            </a:pPr>
            <a:r>
              <a:rPr sz="2800" spc="-5" dirty="0">
                <a:latin typeface="Arial"/>
                <a:cs typeface="Arial"/>
              </a:rPr>
              <a:t>K</a:t>
            </a:r>
            <a:r>
              <a:rPr sz="2800" dirty="0">
                <a:latin typeface="Arial"/>
                <a:cs typeface="Arial"/>
              </a:rPr>
              <a:t>rijimi i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strukturave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kontrollit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(degezimet &amp; ciklet)</a:t>
            </a:r>
            <a:endParaRPr sz="2800">
              <a:latin typeface="Arial"/>
              <a:cs typeface="Arial"/>
            </a:endParaRPr>
          </a:p>
          <a:p>
            <a:pPr marL="195580" marR="1427480" indent="-182880">
              <a:lnSpc>
                <a:spcPct val="80000"/>
              </a:lnSpc>
              <a:spcBef>
                <a:spcPts val="670"/>
              </a:spcBef>
              <a:buClr>
                <a:srgbClr val="0F6FC6"/>
              </a:buClr>
              <a:buSzPct val="83928"/>
              <a:buFont typeface="Arial"/>
              <a:buChar char="•"/>
              <a:tabLst>
                <a:tab pos="195580" algn="l"/>
              </a:tabLst>
            </a:pPr>
            <a:r>
              <a:rPr sz="2800" spc="-5" dirty="0">
                <a:latin typeface="Arial"/>
                <a:cs typeface="Arial"/>
              </a:rPr>
              <a:t>F</a:t>
            </a:r>
            <a:r>
              <a:rPr sz="2800" dirty="0">
                <a:latin typeface="Arial"/>
                <a:cs typeface="Arial"/>
              </a:rPr>
              <a:t>unksionet (buil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-in dhe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krijuar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nga programuesi)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15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5" dirty="0"/>
              <a:t>Deklarim</a:t>
            </a:r>
            <a:r>
              <a:rPr sz="3600" dirty="0"/>
              <a:t>i</a:t>
            </a:r>
            <a:r>
              <a:rPr sz="3600" spc="-180" dirty="0"/>
              <a:t> </a:t>
            </a:r>
            <a:r>
              <a:rPr sz="3600" dirty="0"/>
              <a:t>i</a:t>
            </a:r>
            <a:r>
              <a:rPr sz="3600" spc="-200" dirty="0"/>
              <a:t> </a:t>
            </a:r>
            <a:r>
              <a:rPr sz="3600" spc="-105" dirty="0"/>
              <a:t>variablav</a:t>
            </a:r>
            <a:r>
              <a:rPr sz="3600" dirty="0"/>
              <a:t>e</a:t>
            </a:r>
            <a:r>
              <a:rPr sz="3600" spc="-195" dirty="0"/>
              <a:t> </a:t>
            </a:r>
            <a:r>
              <a:rPr sz="3600" spc="-105" dirty="0"/>
              <a:t>(1)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8740" y="1363411"/>
            <a:ext cx="8203565" cy="4913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5080" indent="-182880">
              <a:lnSpc>
                <a:spcPts val="259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b="1" spc="-135" dirty="0">
                <a:latin typeface="Arial"/>
                <a:cs typeface="Arial"/>
              </a:rPr>
              <a:t>V</a:t>
            </a:r>
            <a:r>
              <a:rPr sz="2400" b="1" spc="-5" dirty="0">
                <a:latin typeface="Arial"/>
                <a:cs typeface="Arial"/>
              </a:rPr>
              <a:t>a</a:t>
            </a:r>
            <a:r>
              <a:rPr sz="2400" b="1" dirty="0">
                <a:latin typeface="Arial"/>
                <a:cs typeface="Arial"/>
              </a:rPr>
              <a:t>r</a:t>
            </a:r>
            <a:r>
              <a:rPr sz="2400" b="1" spc="-5" dirty="0">
                <a:latin typeface="Arial"/>
                <a:cs typeface="Arial"/>
              </a:rPr>
              <a:t>iab</a:t>
            </a:r>
            <a:r>
              <a:rPr sz="2400" b="1" dirty="0">
                <a:latin typeface="Arial"/>
                <a:cs typeface="Arial"/>
              </a:rPr>
              <a:t>li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eme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 c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tohe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 v</a:t>
            </a:r>
            <a:r>
              <a:rPr sz="2400" spc="-5" dirty="0">
                <a:latin typeface="Arial"/>
                <a:cs typeface="Arial"/>
              </a:rPr>
              <a:t>end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memor</a:t>
            </a:r>
            <a:r>
              <a:rPr sz="2400" dirty="0">
                <a:latin typeface="Arial"/>
                <a:cs typeface="Arial"/>
              </a:rPr>
              <a:t>ie 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ua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tu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dhena.</a:t>
            </a:r>
            <a:endParaRPr sz="2400">
              <a:latin typeface="Arial"/>
              <a:cs typeface="Arial"/>
            </a:endParaRPr>
          </a:p>
          <a:p>
            <a:pPr marL="195580" marR="762000" indent="-182880">
              <a:lnSpc>
                <a:spcPts val="259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erpar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perdorn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abe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progra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duhe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de</a:t>
            </a:r>
            <a:r>
              <a:rPr sz="2400" dirty="0">
                <a:latin typeface="Arial"/>
                <a:cs typeface="Arial"/>
              </a:rPr>
              <a:t>kl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ate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559435" marR="2967990" indent="-546735">
              <a:lnSpc>
                <a:spcPts val="3170"/>
              </a:lnSpc>
              <a:spcBef>
                <a:spcPts val="11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18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ab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dirty="0">
                <a:latin typeface="Arial"/>
                <a:cs typeface="Arial"/>
              </a:rPr>
              <a:t>kl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va</a:t>
            </a:r>
            <a:r>
              <a:rPr sz="2400" b="1" dirty="0">
                <a:latin typeface="Arial"/>
                <a:cs typeface="Arial"/>
              </a:rPr>
              <a:t>r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si: 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 x;</a:t>
            </a:r>
            <a:endParaRPr sz="2400">
              <a:latin typeface="Arial"/>
              <a:cs typeface="Arial"/>
            </a:endParaRPr>
          </a:p>
          <a:p>
            <a:pPr marL="559435" marR="6467475">
              <a:lnSpc>
                <a:spcPts val="3170"/>
              </a:lnSpc>
            </a:pP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 y; 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 s</a:t>
            </a:r>
            <a:r>
              <a:rPr sz="2400" spc="-5" dirty="0">
                <a:latin typeface="Arial"/>
                <a:cs typeface="Arial"/>
              </a:rPr>
              <a:t>um</a:t>
            </a:r>
            <a:r>
              <a:rPr sz="2400" dirty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559435" marR="101600" indent="-546735">
              <a:lnSpc>
                <a:spcPts val="317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latin typeface="Arial"/>
                <a:cs typeface="Arial"/>
              </a:rPr>
              <a:t>Mun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dirty="0">
                <a:latin typeface="Arial"/>
                <a:cs typeface="Arial"/>
              </a:rPr>
              <a:t>kl</a:t>
            </a:r>
            <a:r>
              <a:rPr sz="2400" spc="-5" dirty="0">
                <a:latin typeface="Arial"/>
                <a:cs typeface="Arial"/>
              </a:rPr>
              <a:t>aro</a:t>
            </a:r>
            <a:r>
              <a:rPr sz="2400" spc="5" dirty="0">
                <a:latin typeface="Arial"/>
                <a:cs typeface="Arial"/>
              </a:rPr>
              <a:t>j</a:t>
            </a:r>
            <a:r>
              <a:rPr sz="2400" dirty="0">
                <a:latin typeface="Arial"/>
                <a:cs typeface="Arial"/>
              </a:rPr>
              <a:t>me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hum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ab</a:t>
            </a:r>
            <a:r>
              <a:rPr sz="2400" dirty="0">
                <a:latin typeface="Arial"/>
                <a:cs typeface="Arial"/>
              </a:rPr>
              <a:t>la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n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jt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ar: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 x,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18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um</a:t>
            </a:r>
            <a:r>
              <a:rPr sz="2400" dirty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195580" marR="221615" indent="-182880">
              <a:lnSpc>
                <a:spcPts val="2590"/>
              </a:lnSpc>
              <a:spcBef>
                <a:spcPts val="459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latin typeface="Arial"/>
                <a:cs typeface="Arial"/>
              </a:rPr>
              <a:t>Mun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omb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no</a:t>
            </a:r>
            <a:r>
              <a:rPr sz="2400" spc="5" dirty="0">
                <a:latin typeface="Arial"/>
                <a:cs typeface="Arial"/>
              </a:rPr>
              <a:t>j</a:t>
            </a:r>
            <a:r>
              <a:rPr sz="2400" dirty="0">
                <a:latin typeface="Arial"/>
                <a:cs typeface="Arial"/>
              </a:rPr>
              <a:t>me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dirty="0">
                <a:latin typeface="Arial"/>
                <a:cs typeface="Arial"/>
              </a:rPr>
              <a:t>kl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im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ab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 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ici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liz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m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t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re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560070">
              <a:lnSpc>
                <a:spcPct val="100000"/>
              </a:lnSpc>
              <a:spcBef>
                <a:spcPts val="250"/>
              </a:spcBef>
            </a:pP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 x=</a:t>
            </a:r>
            <a:r>
              <a:rPr sz="2400" spc="-5" dirty="0">
                <a:latin typeface="Arial"/>
                <a:cs typeface="Arial"/>
              </a:rPr>
              <a:t>1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y=</a:t>
            </a:r>
            <a:r>
              <a:rPr sz="2400" spc="-5" dirty="0">
                <a:latin typeface="Arial"/>
                <a:cs typeface="Arial"/>
              </a:rPr>
              <a:t>3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um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-5" dirty="0">
                <a:latin typeface="Arial"/>
                <a:cs typeface="Arial"/>
              </a:rPr>
              <a:t>0</a:t>
            </a:r>
            <a:r>
              <a:rPr sz="2400" dirty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" y="1515811"/>
            <a:ext cx="8260715" cy="4526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179705" indent="-182880">
              <a:lnSpc>
                <a:spcPts val="259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5" dirty="0">
                <a:latin typeface="Arial"/>
                <a:cs typeface="Arial"/>
              </a:rPr>
              <a:t>nu</a:t>
            </a:r>
            <a:r>
              <a:rPr sz="2400" dirty="0">
                <a:latin typeface="Arial"/>
                <a:cs typeface="Arial"/>
              </a:rPr>
              <a:t>k s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dirty="0">
                <a:latin typeface="Arial"/>
                <a:cs typeface="Arial"/>
              </a:rPr>
              <a:t>ci</a:t>
            </a:r>
            <a:r>
              <a:rPr sz="2400" spc="-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ik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vl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ici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lizu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ab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ve k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 i</a:t>
            </a:r>
            <a:r>
              <a:rPr sz="2400" spc="-5" dirty="0">
                <a:latin typeface="Arial"/>
                <a:cs typeface="Arial"/>
              </a:rPr>
              <a:t> de</a:t>
            </a:r>
            <a:r>
              <a:rPr sz="2400" dirty="0">
                <a:latin typeface="Arial"/>
                <a:cs typeface="Arial"/>
              </a:rPr>
              <a:t>kl</a:t>
            </a:r>
            <a:r>
              <a:rPr sz="2400" spc="-5" dirty="0">
                <a:latin typeface="Arial"/>
                <a:cs typeface="Arial"/>
              </a:rPr>
              <a:t>aro</a:t>
            </a:r>
            <a:r>
              <a:rPr sz="2400" dirty="0">
                <a:latin typeface="Arial"/>
                <a:cs typeface="Arial"/>
              </a:rPr>
              <a:t>jme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ato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vl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t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f</a:t>
            </a:r>
            <a:r>
              <a:rPr sz="2400" dirty="0">
                <a:latin typeface="Arial"/>
                <a:cs typeface="Arial"/>
              </a:rPr>
              <a:t>ill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tar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vl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paper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uar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(undef</a:t>
            </a:r>
            <a:r>
              <a:rPr sz="2400" dirty="0">
                <a:latin typeface="Arial"/>
                <a:cs typeface="Arial"/>
              </a:rPr>
              <a:t>ine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Clr>
                <a:srgbClr val="0F6FC6"/>
              </a:buClr>
              <a:buFont typeface="Arial"/>
              <a:buChar char="•"/>
            </a:pPr>
            <a:endParaRPr sz="3250">
              <a:latin typeface="Times New Roman"/>
              <a:cs typeface="Times New Roman"/>
            </a:endParaRPr>
          </a:p>
          <a:p>
            <a:pPr marL="195580" marR="605155" indent="-182880">
              <a:lnSpc>
                <a:spcPts val="259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e c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se-s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iv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dmth</a:t>
            </a:r>
            <a:r>
              <a:rPr sz="2400" dirty="0">
                <a:latin typeface="Arial"/>
                <a:cs typeface="Arial"/>
              </a:rPr>
              <a:t>: x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 d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 emr</a:t>
            </a:r>
            <a:r>
              <a:rPr sz="2400" dirty="0">
                <a:latin typeface="Arial"/>
                <a:cs typeface="Arial"/>
              </a:rPr>
              <a:t>a v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ab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sh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ndr</a:t>
            </a:r>
            <a:r>
              <a:rPr sz="2400" dirty="0">
                <a:latin typeface="Arial"/>
                <a:cs typeface="Arial"/>
              </a:rPr>
              <a:t>ys</a:t>
            </a:r>
            <a:r>
              <a:rPr sz="2400" spc="-5" dirty="0">
                <a:latin typeface="Arial"/>
                <a:cs typeface="Arial"/>
              </a:rPr>
              <a:t>hem.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9"/>
              </a:spcBef>
              <a:buClr>
                <a:srgbClr val="0F6FC6"/>
              </a:buClr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195580" marR="109855" indent="-182880">
              <a:lnSpc>
                <a:spcPct val="10000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epn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ab</a:t>
            </a:r>
            <a:r>
              <a:rPr sz="2400" dirty="0">
                <a:latin typeface="Arial"/>
                <a:cs typeface="Arial"/>
              </a:rPr>
              <a:t>li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vl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ks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duhe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endo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ate brend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thon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z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F6FC6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marR="5080" indent="-182880">
              <a:lnSpc>
                <a:spcPct val="10000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ju 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ri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dirty="0">
                <a:latin typeface="Arial"/>
                <a:cs typeface="Arial"/>
              </a:rPr>
              <a:t>kl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 v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ab</a:t>
            </a:r>
            <a:r>
              <a:rPr sz="2400" dirty="0">
                <a:latin typeface="Arial"/>
                <a:cs typeface="Arial"/>
              </a:rPr>
              <a:t>el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 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nu</a:t>
            </a:r>
            <a:r>
              <a:rPr sz="2400" dirty="0">
                <a:latin typeface="Arial"/>
                <a:cs typeface="Arial"/>
              </a:rPr>
              <a:t>k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ta humba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vl</a:t>
            </a:r>
            <a:r>
              <a:rPr sz="2400" spc="-5" dirty="0">
                <a:latin typeface="Arial"/>
                <a:cs typeface="Arial"/>
              </a:rPr>
              <a:t>ere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kzist</a:t>
            </a:r>
            <a:r>
              <a:rPr sz="2400" spc="-5" dirty="0">
                <a:latin typeface="Arial"/>
                <a:cs typeface="Arial"/>
              </a:rPr>
              <a:t>ue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17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0" dirty="0"/>
              <a:t>Dek</a:t>
            </a:r>
            <a:r>
              <a:rPr spc="-105" dirty="0"/>
              <a:t>l</a:t>
            </a:r>
            <a:r>
              <a:rPr spc="-100" dirty="0"/>
              <a:t>a</a:t>
            </a:r>
            <a:r>
              <a:rPr spc="-105" dirty="0"/>
              <a:t>ri</a:t>
            </a:r>
            <a:r>
              <a:rPr spc="-100" dirty="0"/>
              <a:t>m</a:t>
            </a:r>
            <a:r>
              <a:rPr dirty="0"/>
              <a:t>i</a:t>
            </a:r>
            <a:r>
              <a:rPr spc="-185" dirty="0"/>
              <a:t> </a:t>
            </a:r>
            <a:r>
              <a:rPr dirty="0"/>
              <a:t>i</a:t>
            </a:r>
            <a:r>
              <a:rPr spc="-200" dirty="0"/>
              <a:t> </a:t>
            </a:r>
            <a:r>
              <a:rPr spc="-100" dirty="0"/>
              <a:t>va</a:t>
            </a:r>
            <a:r>
              <a:rPr spc="-105" dirty="0"/>
              <a:t>ri</a:t>
            </a:r>
            <a:r>
              <a:rPr spc="-100" dirty="0"/>
              <a:t>ab</a:t>
            </a:r>
            <a:r>
              <a:rPr spc="-105" dirty="0"/>
              <a:t>l</a:t>
            </a:r>
            <a:r>
              <a:rPr spc="-100" dirty="0"/>
              <a:t>av</a:t>
            </a:r>
            <a:r>
              <a:rPr dirty="0"/>
              <a:t>e</a:t>
            </a:r>
            <a:r>
              <a:rPr spc="-185" dirty="0"/>
              <a:t> </a:t>
            </a:r>
            <a:r>
              <a:rPr spc="-105" dirty="0"/>
              <a:t>(</a:t>
            </a:r>
            <a:r>
              <a:rPr spc="-100" dirty="0"/>
              <a:t>2</a:t>
            </a:r>
            <a:r>
              <a:rPr dirty="0"/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547813"/>
            <a:ext cx="6722109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Fush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a</a:t>
            </a:r>
            <a:r>
              <a:rPr sz="3600" spc="-21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3600" spc="-204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veprimi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3600" spc="-19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–</a:t>
            </a:r>
            <a:r>
              <a:rPr sz="3600" spc="-21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spc="-375" dirty="0">
                <a:solidFill>
                  <a:srgbClr val="04617B"/>
                </a:solidFill>
                <a:latin typeface="Arial"/>
                <a:cs typeface="Arial"/>
              </a:rPr>
              <a:t>V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ariabla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3600" spc="-18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Lokal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" y="1489180"/>
            <a:ext cx="8198484" cy="2987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5080" indent="-182880">
              <a:lnSpc>
                <a:spcPts val="2380"/>
              </a:lnSpc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Arial"/>
                <a:cs typeface="Arial"/>
              </a:rPr>
              <a:t>Nje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va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iabel i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dekla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uar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b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enda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nje funksioni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ne JavaSc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ipt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behet L</a:t>
            </a:r>
            <a:r>
              <a:rPr sz="2200" spc="-5" dirty="0">
                <a:latin typeface="Arial"/>
                <a:cs typeface="Arial"/>
              </a:rPr>
              <a:t>O</a:t>
            </a:r>
            <a:r>
              <a:rPr sz="2200" dirty="0">
                <a:latin typeface="Arial"/>
                <a:cs typeface="Arial"/>
              </a:rPr>
              <a:t>CAL</a:t>
            </a:r>
            <a:r>
              <a:rPr sz="2200" spc="-8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dhe mund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 aksesohet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vetem b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enda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atij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funksioni.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a ky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va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iabel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ka fushe vep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imi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Lokale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F6FC6"/>
              </a:buClr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195580" marR="33655" indent="-182880">
              <a:lnSpc>
                <a:spcPts val="2380"/>
              </a:lnSpc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Arial"/>
                <a:cs typeface="Arial"/>
              </a:rPr>
              <a:t>Ju mund te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keni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va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ibla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lokale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me te njejtin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emer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funksione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 nd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yshme,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sepse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va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iablat lokale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njihen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vetem nga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funksioni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ne te cilin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jane dekla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ua</a:t>
            </a:r>
            <a:r>
              <a:rPr sz="2200" spc="-12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"/>
              </a:spcBef>
              <a:buClr>
                <a:srgbClr val="0F6FC6"/>
              </a:buClr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spc="-165" dirty="0">
                <a:latin typeface="Arial"/>
                <a:cs typeface="Arial"/>
              </a:rPr>
              <a:t>V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iablat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lokale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shkate</a:t>
            </a:r>
            <a:r>
              <a:rPr sz="2200" spc="-5" dirty="0">
                <a:latin typeface="Arial"/>
                <a:cs typeface="Arial"/>
              </a:rPr>
              <a:t>rr</a:t>
            </a:r>
            <a:r>
              <a:rPr sz="2200" dirty="0">
                <a:latin typeface="Arial"/>
                <a:cs typeface="Arial"/>
              </a:rPr>
              <a:t>ohen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kur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ju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dilni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nga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funksioni.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18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624013"/>
            <a:ext cx="693737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Fush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a</a:t>
            </a:r>
            <a:r>
              <a:rPr sz="3600" spc="-21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3600" spc="-204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veprimi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3600" spc="-19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–</a:t>
            </a:r>
            <a:r>
              <a:rPr sz="3600" spc="-21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spc="-375" dirty="0">
                <a:solidFill>
                  <a:srgbClr val="04617B"/>
                </a:solidFill>
                <a:latin typeface="Arial"/>
                <a:cs typeface="Arial"/>
              </a:rPr>
              <a:t>V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ariabla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3600" spc="-18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Global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" y="1565380"/>
            <a:ext cx="8209915" cy="4492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945" marR="5080" indent="-182245">
              <a:lnSpc>
                <a:spcPts val="2380"/>
              </a:lnSpc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spc="-165" dirty="0">
                <a:latin typeface="Arial"/>
                <a:cs typeface="Arial"/>
              </a:rPr>
              <a:t>V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iablat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 dekla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uar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jashte nje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funksioni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behen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G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5" dirty="0">
                <a:latin typeface="Arial"/>
                <a:cs typeface="Arial"/>
              </a:rPr>
              <a:t>O</a:t>
            </a:r>
            <a:r>
              <a:rPr sz="2200" dirty="0">
                <a:latin typeface="Arial"/>
                <a:cs typeface="Arial"/>
              </a:rPr>
              <a:t>BAL,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dhe te gjitha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sk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iptet dhe funksionet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faqen web mund ta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aksesojne ate.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"/>
              </a:spcBef>
              <a:buClr>
                <a:srgbClr val="0F6FC6"/>
              </a:buClr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spc="-165" dirty="0">
                <a:latin typeface="Arial"/>
                <a:cs typeface="Arial"/>
              </a:rPr>
              <a:t>V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iablat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global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shkate</a:t>
            </a:r>
            <a:r>
              <a:rPr sz="2200" spc="-5" dirty="0">
                <a:latin typeface="Arial"/>
                <a:cs typeface="Arial"/>
              </a:rPr>
              <a:t>rr</a:t>
            </a:r>
            <a:r>
              <a:rPr sz="2200" dirty="0">
                <a:latin typeface="Arial"/>
                <a:cs typeface="Arial"/>
              </a:rPr>
              <a:t>ohen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kur ju mbyllni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faqen.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Clr>
                <a:srgbClr val="0F6FC6"/>
              </a:buClr>
              <a:buFont typeface="Arial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194945" marR="248285" indent="-182245">
              <a:lnSpc>
                <a:spcPts val="2380"/>
              </a:lnSpc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Arial"/>
                <a:cs typeface="Arial"/>
              </a:rPr>
              <a:t>Nqs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nuk vendosim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fjalen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kyce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“</a:t>
            </a:r>
            <a:r>
              <a:rPr sz="2200" dirty="0">
                <a:latin typeface="Arial"/>
                <a:cs typeface="Arial"/>
              </a:rPr>
              <a:t>var”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ne dekla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imin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 va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iablave, atehe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va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iabli behet gjithmone </a:t>
            </a:r>
            <a:r>
              <a:rPr sz="2200" spc="-5" dirty="0">
                <a:latin typeface="Arial"/>
                <a:cs typeface="Arial"/>
              </a:rPr>
              <a:t>G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5" dirty="0">
                <a:latin typeface="Arial"/>
                <a:cs typeface="Arial"/>
              </a:rPr>
              <a:t>O</a:t>
            </a:r>
            <a:r>
              <a:rPr sz="2200" dirty="0">
                <a:latin typeface="Arial"/>
                <a:cs typeface="Arial"/>
              </a:rPr>
              <a:t>BAL.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"/>
              </a:spcBef>
              <a:buClr>
                <a:srgbClr val="0F6FC6"/>
              </a:buClr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Arial"/>
                <a:cs typeface="Arial"/>
              </a:rPr>
              <a:t>Psh,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shp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ehja</a:t>
            </a:r>
            <a:r>
              <a:rPr sz="2000" spc="-10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652780" lvl="1" indent="-182880">
              <a:lnSpc>
                <a:spcPct val="100000"/>
              </a:lnSpc>
              <a:spcBef>
                <a:spcPts val="480"/>
              </a:spcBef>
              <a:buClr>
                <a:srgbClr val="0F6FC6"/>
              </a:buClr>
              <a:buSzPct val="85000"/>
              <a:buFont typeface="Arial"/>
              <a:buChar char="•"/>
              <a:tabLst>
                <a:tab pos="652780" algn="l"/>
              </a:tabLst>
            </a:pPr>
            <a:r>
              <a:rPr sz="2000" i="1" spc="-15" dirty="0">
                <a:latin typeface="Arial"/>
                <a:cs typeface="Arial"/>
              </a:rPr>
              <a:t>e</a:t>
            </a:r>
            <a:r>
              <a:rPr sz="2000" i="1" spc="-25" dirty="0">
                <a:latin typeface="Arial"/>
                <a:cs typeface="Arial"/>
              </a:rPr>
              <a:t>m</a:t>
            </a:r>
            <a:r>
              <a:rPr sz="2000" i="1" spc="-10" dirty="0">
                <a:latin typeface="Arial"/>
                <a:cs typeface="Arial"/>
              </a:rPr>
              <a:t>er</a:t>
            </a:r>
            <a:r>
              <a:rPr sz="2000" i="1" spc="-25" dirty="0">
                <a:latin typeface="Arial"/>
                <a:cs typeface="Arial"/>
              </a:rPr>
              <a:t>M</a:t>
            </a:r>
            <a:r>
              <a:rPr sz="2000" i="1" spc="-10" dirty="0">
                <a:latin typeface="Arial"/>
                <a:cs typeface="Arial"/>
              </a:rPr>
              <a:t>akin</a:t>
            </a:r>
            <a:r>
              <a:rPr sz="2000" i="1" spc="-15" dirty="0">
                <a:latin typeface="Arial"/>
                <a:cs typeface="Arial"/>
              </a:rPr>
              <a:t>e="</a:t>
            </a:r>
            <a:r>
              <a:rPr sz="2000" i="1" spc="-90" dirty="0">
                <a:latin typeface="Arial"/>
                <a:cs typeface="Arial"/>
              </a:rPr>
              <a:t>V</a:t>
            </a:r>
            <a:r>
              <a:rPr sz="2000" i="1" spc="-10" dirty="0">
                <a:latin typeface="Arial"/>
                <a:cs typeface="Arial"/>
              </a:rPr>
              <a:t>olvo</a:t>
            </a:r>
            <a:r>
              <a:rPr sz="2000" i="1" spc="-15" dirty="0">
                <a:latin typeface="Arial"/>
                <a:cs typeface="Arial"/>
              </a:rPr>
              <a:t>";</a:t>
            </a:r>
            <a:endParaRPr sz="2000">
              <a:latin typeface="Arial"/>
              <a:cs typeface="Arial"/>
            </a:endParaRPr>
          </a:p>
          <a:p>
            <a:pPr marL="126364" marR="440055">
              <a:lnSpc>
                <a:spcPct val="100000"/>
              </a:lnSpc>
              <a:spcBef>
                <a:spcPts val="480"/>
              </a:spcBef>
            </a:pP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15" dirty="0">
                <a:latin typeface="Arial"/>
                <a:cs typeface="Arial"/>
              </a:rPr>
              <a:t>o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te</a:t>
            </a:r>
            <a:r>
              <a:rPr sz="2000" spc="-15" dirty="0">
                <a:latin typeface="Arial"/>
                <a:cs typeface="Arial"/>
              </a:rPr>
              <a:t> d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kl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je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nje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variab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i="1" spc="-15" dirty="0">
                <a:latin typeface="Arial"/>
                <a:cs typeface="Arial"/>
              </a:rPr>
              <a:t>e</a:t>
            </a:r>
            <a:r>
              <a:rPr sz="2000" i="1" spc="-25" dirty="0">
                <a:latin typeface="Arial"/>
                <a:cs typeface="Arial"/>
              </a:rPr>
              <a:t>m</a:t>
            </a:r>
            <a:r>
              <a:rPr sz="2000" i="1" spc="-10" dirty="0">
                <a:latin typeface="Arial"/>
                <a:cs typeface="Arial"/>
              </a:rPr>
              <a:t>er</a:t>
            </a:r>
            <a:r>
              <a:rPr sz="2000" i="1" spc="-25" dirty="0">
                <a:latin typeface="Arial"/>
                <a:cs typeface="Arial"/>
              </a:rPr>
              <a:t>M</a:t>
            </a:r>
            <a:r>
              <a:rPr sz="2000" i="1" spc="-10" dirty="0">
                <a:latin typeface="Arial"/>
                <a:cs typeface="Arial"/>
              </a:rPr>
              <a:t>akin</a:t>
            </a:r>
            <a:r>
              <a:rPr sz="2000" i="1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si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ne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variab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gl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bal,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15" dirty="0">
                <a:latin typeface="Arial"/>
                <a:cs typeface="Arial"/>
              </a:rPr>
              <a:t>he</a:t>
            </a:r>
            <a:r>
              <a:rPr sz="2000" spc="-10" dirty="0">
                <a:latin typeface="Arial"/>
                <a:cs typeface="Arial"/>
              </a:rPr>
              <a:t> n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se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ajo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ekz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k</a:t>
            </a:r>
            <a:r>
              <a:rPr sz="2000" spc="-20" dirty="0">
                <a:latin typeface="Arial"/>
                <a:cs typeface="Arial"/>
              </a:rPr>
              <a:t>u</a:t>
            </a:r>
            <a:r>
              <a:rPr sz="2000" spc="-10" dirty="0">
                <a:latin typeface="Arial"/>
                <a:cs typeface="Arial"/>
              </a:rPr>
              <a:t>to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et bre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5" dirty="0">
                <a:latin typeface="Arial"/>
                <a:cs typeface="Arial"/>
              </a:rPr>
              <a:t>da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nje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fu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ksi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ni.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19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28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0" dirty="0"/>
              <a:t>Ap</a:t>
            </a:r>
            <a:r>
              <a:rPr spc="-105" dirty="0"/>
              <a:t>l</a:t>
            </a:r>
            <a:r>
              <a:rPr spc="-100" dirty="0"/>
              <a:t>e</a:t>
            </a:r>
            <a:r>
              <a:rPr spc="-105" dirty="0"/>
              <a:t>t</a:t>
            </a:r>
            <a:r>
              <a:rPr spc="-100" dirty="0"/>
              <a:t>e</a:t>
            </a:r>
            <a:r>
              <a:rPr dirty="0"/>
              <a:t>t</a:t>
            </a:r>
            <a:r>
              <a:rPr spc="-200" dirty="0"/>
              <a:t> </a:t>
            </a:r>
            <a:r>
              <a:rPr spc="-100" dirty="0"/>
              <a:t>n</a:t>
            </a:r>
            <a:r>
              <a:rPr dirty="0"/>
              <a:t>e</a:t>
            </a:r>
            <a:r>
              <a:rPr spc="-200" dirty="0"/>
              <a:t> </a:t>
            </a:r>
            <a:r>
              <a:rPr spc="-100" dirty="0"/>
              <a:t>Jav</a:t>
            </a:r>
            <a:r>
              <a:rPr dirty="0"/>
              <a:t>a</a:t>
            </a:r>
            <a:r>
              <a:rPr spc="-200" dirty="0"/>
              <a:t> </a:t>
            </a:r>
            <a:r>
              <a:rPr spc="-100" dirty="0"/>
              <a:t>dh</a:t>
            </a:r>
            <a:r>
              <a:rPr dirty="0"/>
              <a:t>e</a:t>
            </a:r>
            <a:r>
              <a:rPr spc="-200" dirty="0"/>
              <a:t> </a:t>
            </a:r>
            <a:r>
              <a:rPr spc="-100" dirty="0"/>
              <a:t>JavaSc</a:t>
            </a:r>
            <a:r>
              <a:rPr spc="-105" dirty="0"/>
              <a:t>ri</a:t>
            </a:r>
            <a:r>
              <a:rPr spc="-100" dirty="0"/>
              <a:t>pt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04787"/>
            <a:ext cx="7632065" cy="2037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ete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va</a:t>
            </a:r>
            <a:endParaRPr sz="2400">
              <a:latin typeface="Arial"/>
              <a:cs typeface="Arial"/>
            </a:endParaRPr>
          </a:p>
          <a:p>
            <a:pPr marL="469900" marR="180975" lvl="1" indent="-182880">
              <a:lnSpc>
                <a:spcPct val="100000"/>
              </a:lnSpc>
              <a:spcBef>
                <a:spcPts val="490"/>
              </a:spcBef>
              <a:buClr>
                <a:srgbClr val="0F6FC6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15" dirty="0">
                <a:latin typeface="Arial"/>
                <a:cs typeface="Arial"/>
              </a:rPr>
              <a:t>Pro</a:t>
            </a:r>
            <a:r>
              <a:rPr sz="2000" spc="-20" dirty="0">
                <a:latin typeface="Arial"/>
                <a:cs typeface="Arial"/>
              </a:rPr>
              <a:t>g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am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kurtra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qe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bejne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fa</a:t>
            </a:r>
            <a:r>
              <a:rPr sz="2000" spc="-20" dirty="0">
                <a:latin typeface="Arial"/>
                <a:cs typeface="Arial"/>
              </a:rPr>
              <a:t>q</a:t>
            </a:r>
            <a:r>
              <a:rPr sz="2000" spc="-10" dirty="0">
                <a:latin typeface="Arial"/>
                <a:cs typeface="Arial"/>
              </a:rPr>
              <a:t>et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W</a:t>
            </a:r>
            <a:r>
              <a:rPr sz="2000" spc="-15" dirty="0">
                <a:latin typeface="Arial"/>
                <a:cs typeface="Arial"/>
              </a:rPr>
              <a:t>eb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 inteligje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te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15" dirty="0">
                <a:latin typeface="Arial"/>
                <a:cs typeface="Arial"/>
              </a:rPr>
              <a:t>he</a:t>
            </a:r>
            <a:r>
              <a:rPr sz="2000" spc="-10" dirty="0">
                <a:latin typeface="Arial"/>
                <a:cs typeface="Arial"/>
              </a:rPr>
              <a:t> int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ktive</a:t>
            </a:r>
            <a:endParaRPr sz="20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0F6FC6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10" dirty="0">
                <a:latin typeface="Arial"/>
                <a:cs typeface="Arial"/>
              </a:rPr>
              <a:t>ergo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en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si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je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sked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 i </a:t>
            </a:r>
            <a:r>
              <a:rPr sz="2000" spc="-15" dirty="0">
                <a:latin typeface="Arial"/>
                <a:cs typeface="Arial"/>
              </a:rPr>
              <a:t>vec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nte </a:t>
            </a:r>
            <a:r>
              <a:rPr sz="2000" spc="-15" dirty="0">
                <a:latin typeface="Arial"/>
                <a:cs typeface="Arial"/>
              </a:rPr>
              <a:t>bas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ke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15" dirty="0">
                <a:latin typeface="Arial"/>
                <a:cs typeface="Arial"/>
              </a:rPr>
              <a:t>oku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tin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HTML</a:t>
            </a:r>
            <a:endParaRPr sz="20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0F6FC6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15" dirty="0">
                <a:latin typeface="Arial"/>
                <a:cs typeface="Arial"/>
              </a:rPr>
              <a:t>A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tet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nuk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15" dirty="0">
                <a:latin typeface="Arial"/>
                <a:cs typeface="Arial"/>
              </a:rPr>
              <a:t>un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jne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gjith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o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ire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ne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gjithe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bro</a:t>
            </a:r>
            <a:r>
              <a:rPr sz="2000" spc="-20" dirty="0">
                <a:latin typeface="Arial"/>
                <a:cs typeface="Arial"/>
              </a:rPr>
              <a:t>w</a:t>
            </a:r>
            <a:r>
              <a:rPr sz="2000" spc="-10" dirty="0">
                <a:latin typeface="Arial"/>
                <a:cs typeface="Arial"/>
              </a:rPr>
              <a:t>serat</a:t>
            </a:r>
            <a:endParaRPr sz="2000">
              <a:latin typeface="Arial"/>
              <a:cs typeface="Arial"/>
            </a:endParaRPr>
          </a:p>
          <a:p>
            <a:pPr marL="742315" lvl="2" indent="-182880">
              <a:lnSpc>
                <a:spcPct val="100000"/>
              </a:lnSpc>
              <a:spcBef>
                <a:spcPts val="440"/>
              </a:spcBef>
              <a:buClr>
                <a:srgbClr val="0F6FC6"/>
              </a:buClr>
              <a:buSzPct val="88888"/>
              <a:buFont typeface="Arial"/>
              <a:buChar char="•"/>
              <a:tabLst>
                <a:tab pos="742950" algn="l"/>
              </a:tabLst>
            </a:pPr>
            <a:r>
              <a:rPr sz="1800" dirty="0">
                <a:latin typeface="Arial"/>
                <a:cs typeface="Arial"/>
              </a:rPr>
              <a:t>Aple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duhet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 jene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ak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ivizuar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browser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28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60" dirty="0"/>
              <a:t>T</a:t>
            </a:r>
            <a:r>
              <a:rPr spc="-105" dirty="0"/>
              <a:t>i</a:t>
            </a:r>
            <a:r>
              <a:rPr spc="-100" dirty="0"/>
              <a:t>pe</a:t>
            </a:r>
            <a:r>
              <a:rPr dirty="0"/>
              <a:t>t</a:t>
            </a:r>
            <a:r>
              <a:rPr spc="-200" dirty="0"/>
              <a:t> </a:t>
            </a:r>
            <a:r>
              <a:rPr dirty="0"/>
              <a:t>e</a:t>
            </a:r>
            <a:r>
              <a:rPr spc="-200" dirty="0"/>
              <a:t> </a:t>
            </a:r>
            <a:r>
              <a:rPr spc="-100" dirty="0"/>
              <a:t>va</a:t>
            </a:r>
            <a:r>
              <a:rPr spc="-105" dirty="0"/>
              <a:t>ri</a:t>
            </a:r>
            <a:r>
              <a:rPr spc="-100" dirty="0"/>
              <a:t>ab</a:t>
            </a:r>
            <a:r>
              <a:rPr spc="-105" dirty="0"/>
              <a:t>l</a:t>
            </a:r>
            <a:r>
              <a:rPr spc="-100" dirty="0"/>
              <a:t>ave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40" y="1437872"/>
            <a:ext cx="8187690" cy="3934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5080" indent="-182880">
              <a:lnSpc>
                <a:spcPts val="2380"/>
              </a:lnSpc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Arial"/>
                <a:cs typeface="Arial"/>
              </a:rPr>
              <a:t>Nje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nd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yshim i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madh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nde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mjet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Javasc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ipt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dhe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gjuheve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tje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a si J</a:t>
            </a:r>
            <a:r>
              <a:rPr sz="2200" spc="-165" dirty="0">
                <a:latin typeface="Arial"/>
                <a:cs typeface="Arial"/>
              </a:rPr>
              <a:t>A</a:t>
            </a:r>
            <a:r>
              <a:rPr sz="2200" spc="-170" dirty="0">
                <a:latin typeface="Arial"/>
                <a:cs typeface="Arial"/>
              </a:rPr>
              <a:t>V</a:t>
            </a:r>
            <a:r>
              <a:rPr sz="2200" spc="-5" dirty="0">
                <a:latin typeface="Arial"/>
                <a:cs typeface="Arial"/>
              </a:rPr>
              <a:t>A</a:t>
            </a:r>
            <a:r>
              <a:rPr sz="2200" dirty="0">
                <a:latin typeface="Arial"/>
                <a:cs typeface="Arial"/>
              </a:rPr>
              <a:t>,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 eshte qe Javasc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ipt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eshte pa tip </a:t>
            </a:r>
            <a:r>
              <a:rPr sz="2200" spc="-5" dirty="0">
                <a:latin typeface="Arial"/>
                <a:cs typeface="Arial"/>
              </a:rPr>
              <a:t>(</a:t>
            </a:r>
            <a:r>
              <a:rPr sz="2200" dirty="0">
                <a:latin typeface="Arial"/>
                <a:cs typeface="Arial"/>
              </a:rPr>
              <a:t>untyped)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(</a:t>
            </a:r>
            <a:r>
              <a:rPr sz="2200" dirty="0">
                <a:latin typeface="Arial"/>
                <a:cs typeface="Arial"/>
              </a:rPr>
              <a:t>ose nd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yshe weekly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typed)</a:t>
            </a:r>
            <a:endParaRPr sz="2200">
              <a:latin typeface="Arial"/>
              <a:cs typeface="Arial"/>
            </a:endParaRPr>
          </a:p>
          <a:p>
            <a:pPr marL="195580" marR="363220" indent="-182880">
              <a:lnSpc>
                <a:spcPts val="2380"/>
              </a:lnSpc>
              <a:spcBef>
                <a:spcPts val="525"/>
              </a:spcBef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Arial"/>
                <a:cs typeface="Arial"/>
              </a:rPr>
              <a:t>Kjo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do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 thote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qe nje va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iabel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Javasc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ipt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mund te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mbaje nje vle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 te cdo tipi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 dhenash,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dhe tipi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dhenave nuk duhet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 vendoset kur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dekla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ohet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va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iabli.</a:t>
            </a:r>
            <a:endParaRPr sz="2200">
              <a:latin typeface="Arial"/>
              <a:cs typeface="Arial"/>
            </a:endParaRPr>
          </a:p>
          <a:p>
            <a:pPr marL="195580" marR="1066165" indent="-182880">
              <a:lnSpc>
                <a:spcPts val="2380"/>
              </a:lnSpc>
              <a:spcBef>
                <a:spcPts val="525"/>
              </a:spcBef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Arial"/>
                <a:cs typeface="Arial"/>
              </a:rPr>
              <a:t>Kjo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lejon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nd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yshohet tipi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 te dhenave te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va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iablit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gjate ekzekutimit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 p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og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amit,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psh:</a:t>
            </a:r>
            <a:endParaRPr sz="2200">
              <a:latin typeface="Arial"/>
              <a:cs typeface="Arial"/>
            </a:endParaRPr>
          </a:p>
          <a:p>
            <a:pPr marL="559435" marR="6460490">
              <a:lnSpc>
                <a:spcPts val="2900"/>
              </a:lnSpc>
              <a:spcBef>
                <a:spcPts val="105"/>
              </a:spcBef>
            </a:pPr>
            <a:r>
              <a:rPr sz="2200" dirty="0">
                <a:latin typeface="Arial"/>
                <a:cs typeface="Arial"/>
              </a:rPr>
              <a:t>var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x</a:t>
            </a:r>
            <a:r>
              <a:rPr sz="2200" spc="-5" dirty="0">
                <a:latin typeface="Arial"/>
                <a:cs typeface="Arial"/>
              </a:rPr>
              <a:t>=</a:t>
            </a:r>
            <a:r>
              <a:rPr sz="2200" dirty="0">
                <a:latin typeface="Arial"/>
                <a:cs typeface="Arial"/>
              </a:rPr>
              <a:t>10; x</a:t>
            </a:r>
            <a:r>
              <a:rPr sz="2200" spc="-5" dirty="0">
                <a:latin typeface="Arial"/>
                <a:cs typeface="Arial"/>
              </a:rPr>
              <a:t>=“</a:t>
            </a:r>
            <a:r>
              <a:rPr sz="2200" dirty="0">
                <a:latin typeface="Arial"/>
                <a:cs typeface="Arial"/>
              </a:rPr>
              <a:t>ten</a:t>
            </a:r>
            <a:r>
              <a:rPr sz="2200" spc="-5" dirty="0">
                <a:latin typeface="Arial"/>
                <a:cs typeface="Arial"/>
              </a:rPr>
              <a:t>”;</a:t>
            </a:r>
            <a:endParaRPr sz="2200">
              <a:latin typeface="Arial"/>
              <a:cs typeface="Arial"/>
            </a:endParaRPr>
          </a:p>
          <a:p>
            <a:pPr marL="195580" marR="134620" indent="-182880">
              <a:lnSpc>
                <a:spcPts val="2380"/>
              </a:lnSpc>
              <a:spcBef>
                <a:spcPts val="420"/>
              </a:spcBef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Arial"/>
                <a:cs typeface="Arial"/>
              </a:rPr>
              <a:t>Ne kete shembull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va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iabli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x ne fillim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ka ma</a:t>
            </a:r>
            <a:r>
              <a:rPr sz="2200" spc="-5" dirty="0">
                <a:latin typeface="Arial"/>
                <a:cs typeface="Arial"/>
              </a:rPr>
              <a:t>rr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vle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en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 nje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num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 te plote 10,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pastaj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 nje st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ingu.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20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28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0" dirty="0"/>
              <a:t>Pe</a:t>
            </a:r>
            <a:r>
              <a:rPr spc="-105" dirty="0"/>
              <a:t>r</a:t>
            </a:r>
            <a:r>
              <a:rPr spc="-100" dirty="0"/>
              <a:t>do</a:t>
            </a:r>
            <a:r>
              <a:rPr spc="-105" dirty="0"/>
              <a:t>ri</a:t>
            </a:r>
            <a:r>
              <a:rPr spc="-100" dirty="0"/>
              <a:t>m</a:t>
            </a:r>
            <a:r>
              <a:rPr dirty="0"/>
              <a:t>i</a:t>
            </a:r>
            <a:r>
              <a:rPr spc="-185" dirty="0"/>
              <a:t> </a:t>
            </a:r>
            <a:r>
              <a:rPr dirty="0"/>
              <a:t>i</a:t>
            </a:r>
            <a:r>
              <a:rPr spc="-200" dirty="0"/>
              <a:t> </a:t>
            </a:r>
            <a:r>
              <a:rPr spc="-100" dirty="0"/>
              <a:t>ope</a:t>
            </a:r>
            <a:r>
              <a:rPr spc="-105" dirty="0"/>
              <a:t>r</a:t>
            </a:r>
            <a:r>
              <a:rPr spc="-100" dirty="0"/>
              <a:t>a</a:t>
            </a:r>
            <a:r>
              <a:rPr spc="-105" dirty="0"/>
              <a:t>t</a:t>
            </a:r>
            <a:r>
              <a:rPr spc="-100" dirty="0"/>
              <a:t>o</a:t>
            </a:r>
            <a:r>
              <a:rPr spc="-105" dirty="0"/>
              <a:t>r</a:t>
            </a:r>
            <a:r>
              <a:rPr spc="-100" dirty="0"/>
              <a:t>eve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443256"/>
            <a:ext cx="7277100" cy="4593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000"/>
              </a:lnSpc>
            </a:pPr>
            <a:r>
              <a:rPr sz="2800" spc="-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peratoret jane ato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qe veprojne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mbi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variablat. 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peratori (=) eshte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operatori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vleredhenies 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peratori (+) eshte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operatori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shtimit.</a:t>
            </a:r>
            <a:endParaRPr sz="2800">
              <a:latin typeface="Arial"/>
              <a:cs typeface="Arial"/>
            </a:endParaRPr>
          </a:p>
          <a:p>
            <a:pPr marL="287020" marR="4609465">
              <a:lnSpc>
                <a:spcPct val="110000"/>
              </a:lnSpc>
              <a:spcBef>
                <a:spcPts val="20"/>
              </a:spcBef>
            </a:pPr>
            <a:r>
              <a:rPr sz="2000" spc="-10" dirty="0">
                <a:latin typeface="Arial"/>
                <a:cs typeface="Arial"/>
              </a:rPr>
              <a:t>var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x</a:t>
            </a:r>
            <a:r>
              <a:rPr sz="2000" spc="-20" dirty="0">
                <a:latin typeface="Arial"/>
                <a:cs typeface="Arial"/>
              </a:rPr>
              <a:t>=</a:t>
            </a:r>
            <a:r>
              <a:rPr sz="2000" spc="-10" dirty="0">
                <a:latin typeface="Arial"/>
                <a:cs typeface="Arial"/>
              </a:rPr>
              <a:t>1,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y</a:t>
            </a:r>
            <a:r>
              <a:rPr sz="2000" spc="-20" dirty="0">
                <a:latin typeface="Arial"/>
                <a:cs typeface="Arial"/>
              </a:rPr>
              <a:t>=</a:t>
            </a:r>
            <a:r>
              <a:rPr sz="2000" spc="-10" dirty="0">
                <a:latin typeface="Arial"/>
                <a:cs typeface="Arial"/>
              </a:rPr>
              <a:t>3, s</a:t>
            </a:r>
            <a:r>
              <a:rPr sz="2000" spc="-20" dirty="0">
                <a:latin typeface="Arial"/>
                <a:cs typeface="Arial"/>
              </a:rPr>
              <a:t>um=</a:t>
            </a:r>
            <a:r>
              <a:rPr sz="2000" spc="-10" dirty="0">
                <a:latin typeface="Arial"/>
                <a:cs typeface="Arial"/>
              </a:rPr>
              <a:t>0; su</a:t>
            </a:r>
            <a:r>
              <a:rPr sz="2000" spc="-20" dirty="0">
                <a:latin typeface="Arial"/>
                <a:cs typeface="Arial"/>
              </a:rPr>
              <a:t>m=</a:t>
            </a:r>
            <a:r>
              <a:rPr sz="2000" spc="-10" dirty="0">
                <a:latin typeface="Arial"/>
                <a:cs typeface="Arial"/>
              </a:rPr>
              <a:t>x</a:t>
            </a:r>
            <a:r>
              <a:rPr sz="2000" spc="-20" dirty="0">
                <a:latin typeface="Arial"/>
                <a:cs typeface="Arial"/>
              </a:rPr>
              <a:t>+</a:t>
            </a:r>
            <a:r>
              <a:rPr sz="2000" spc="-10" dirty="0">
                <a:latin typeface="Arial"/>
                <a:cs typeface="Arial"/>
              </a:rPr>
              <a:t>y;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 marR="777240">
              <a:lnSpc>
                <a:spcPct val="110000"/>
              </a:lnSpc>
            </a:pPr>
            <a:r>
              <a:rPr sz="2800" spc="-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peratore te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tjere perdoren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per krahasim “==” per barazim, “&gt;”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etj.</a:t>
            </a:r>
            <a:endParaRPr sz="2800">
              <a:latin typeface="Arial"/>
              <a:cs typeface="Arial"/>
            </a:endParaRPr>
          </a:p>
          <a:p>
            <a:pPr marL="287020" marR="4609465">
              <a:lnSpc>
                <a:spcPct val="110000"/>
              </a:lnSpc>
              <a:spcBef>
                <a:spcPts val="20"/>
              </a:spcBef>
            </a:pPr>
            <a:r>
              <a:rPr sz="2000" spc="-10" dirty="0">
                <a:latin typeface="Arial"/>
                <a:cs typeface="Arial"/>
              </a:rPr>
              <a:t>var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x</a:t>
            </a:r>
            <a:r>
              <a:rPr sz="2000" spc="-20" dirty="0">
                <a:latin typeface="Arial"/>
                <a:cs typeface="Arial"/>
              </a:rPr>
              <a:t>=</a:t>
            </a:r>
            <a:r>
              <a:rPr sz="2000" spc="-10" dirty="0">
                <a:latin typeface="Arial"/>
                <a:cs typeface="Arial"/>
              </a:rPr>
              <a:t>1,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y</a:t>
            </a:r>
            <a:r>
              <a:rPr sz="2000" spc="-20" dirty="0">
                <a:latin typeface="Arial"/>
                <a:cs typeface="Arial"/>
              </a:rPr>
              <a:t>=</a:t>
            </a:r>
            <a:r>
              <a:rPr sz="2000" spc="-10" dirty="0">
                <a:latin typeface="Arial"/>
                <a:cs typeface="Arial"/>
              </a:rPr>
              <a:t>3, s</a:t>
            </a:r>
            <a:r>
              <a:rPr sz="2000" spc="-20" dirty="0">
                <a:latin typeface="Arial"/>
                <a:cs typeface="Arial"/>
              </a:rPr>
              <a:t>um=</a:t>
            </a:r>
            <a:r>
              <a:rPr sz="2000" spc="-10" dirty="0">
                <a:latin typeface="Arial"/>
                <a:cs typeface="Arial"/>
              </a:rPr>
              <a:t>0; if (su</a:t>
            </a:r>
            <a:r>
              <a:rPr sz="2000" spc="-20" dirty="0">
                <a:latin typeface="Arial"/>
                <a:cs typeface="Arial"/>
              </a:rPr>
              <a:t>m==</a:t>
            </a:r>
            <a:r>
              <a:rPr sz="2000" spc="-10" dirty="0">
                <a:latin typeface="Arial"/>
                <a:cs typeface="Arial"/>
              </a:rPr>
              <a:t>0)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1824355">
              <a:lnSpc>
                <a:spcPct val="100000"/>
              </a:lnSpc>
              <a:spcBef>
                <a:spcPts val="240"/>
              </a:spcBef>
            </a:pPr>
            <a:r>
              <a:rPr sz="2000" spc="-15" dirty="0">
                <a:latin typeface="Arial"/>
                <a:cs typeface="Arial"/>
              </a:rPr>
              <a:t>su</a:t>
            </a:r>
            <a:r>
              <a:rPr sz="2000" spc="-20" dirty="0">
                <a:latin typeface="Arial"/>
                <a:cs typeface="Arial"/>
              </a:rPr>
              <a:t>m=</a:t>
            </a:r>
            <a:r>
              <a:rPr sz="2000" spc="-10" dirty="0">
                <a:latin typeface="Arial"/>
                <a:cs typeface="Arial"/>
              </a:rPr>
              <a:t>x</a:t>
            </a:r>
            <a:r>
              <a:rPr sz="2000" spc="-20" dirty="0">
                <a:latin typeface="Arial"/>
                <a:cs typeface="Arial"/>
              </a:rPr>
              <a:t>+</a:t>
            </a:r>
            <a:r>
              <a:rPr sz="2000" spc="-10" dirty="0">
                <a:latin typeface="Arial"/>
                <a:cs typeface="Arial"/>
              </a:rPr>
              <a:t>y;</a:t>
            </a:r>
            <a:endParaRPr sz="2000">
              <a:latin typeface="Arial"/>
              <a:cs typeface="Arial"/>
            </a:endParaRPr>
          </a:p>
          <a:p>
            <a:pPr marL="1614170">
              <a:lnSpc>
                <a:spcPct val="100000"/>
              </a:lnSpc>
              <a:spcBef>
                <a:spcPts val="240"/>
              </a:spcBef>
            </a:pPr>
            <a:r>
              <a:rPr sz="2000" spc="-10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21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5981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pc="-100" dirty="0"/>
              <a:t>Ope</a:t>
            </a:r>
            <a:r>
              <a:rPr spc="-105" dirty="0"/>
              <a:t>r</a:t>
            </a:r>
            <a:r>
              <a:rPr spc="-100" dirty="0"/>
              <a:t>a</a:t>
            </a:r>
            <a:r>
              <a:rPr spc="-105" dirty="0"/>
              <a:t>t</a:t>
            </a:r>
            <a:r>
              <a:rPr spc="-100" dirty="0"/>
              <a:t>o</a:t>
            </a:r>
            <a:r>
              <a:rPr spc="-105" dirty="0"/>
              <a:t>r</a:t>
            </a:r>
            <a:r>
              <a:rPr spc="-100" dirty="0"/>
              <a:t>e</a:t>
            </a:r>
            <a:r>
              <a:rPr dirty="0"/>
              <a:t>t</a:t>
            </a:r>
            <a:r>
              <a:rPr spc="-400" dirty="0"/>
              <a:t> </a:t>
            </a:r>
            <a:r>
              <a:rPr spc="-100" dirty="0"/>
              <a:t>A</a:t>
            </a:r>
            <a:r>
              <a:rPr spc="-105" dirty="0"/>
              <a:t>rit</a:t>
            </a:r>
            <a:r>
              <a:rPr spc="-100" dirty="0"/>
              <a:t>me</a:t>
            </a:r>
            <a:r>
              <a:rPr spc="-105" dirty="0"/>
              <a:t>ti</a:t>
            </a:r>
            <a:r>
              <a:rPr spc="-100" dirty="0"/>
              <a:t>k</a:t>
            </a:r>
            <a:r>
              <a:rPr dirty="0"/>
              <a:t>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90512" y="1997057"/>
          <a:ext cx="7967980" cy="4509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3999"/>
                <a:gridCol w="6400799"/>
              </a:tblGrid>
              <a:tr h="457199"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Operator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+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Mb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ke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-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Zbre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ete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4571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*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hume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y vl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ke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457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/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Pj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ete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822938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%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298450">
                        <a:lnSpc>
                          <a:spcPct val="100000"/>
                        </a:lnSpc>
                      </a:pPr>
                      <a:r>
                        <a:rPr sz="2400" spc="-9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rego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mbet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2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me 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ete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45717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++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it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1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(ope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ato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4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unar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45718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-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Zbre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(ope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ato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4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unar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45717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–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259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ys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hen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(opera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unar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R="1384300" algn="r">
                        <a:lnSpc>
                          <a:spcPts val="605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5981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pc="-100" dirty="0"/>
              <a:t>Ope</a:t>
            </a:r>
            <a:r>
              <a:rPr spc="-105" dirty="0"/>
              <a:t>r</a:t>
            </a:r>
            <a:r>
              <a:rPr spc="-100" dirty="0"/>
              <a:t>a</a:t>
            </a:r>
            <a:r>
              <a:rPr spc="-105" dirty="0"/>
              <a:t>t</a:t>
            </a:r>
            <a:r>
              <a:rPr spc="-100" dirty="0"/>
              <a:t>o</a:t>
            </a:r>
            <a:r>
              <a:rPr spc="-105" dirty="0"/>
              <a:t>r</a:t>
            </a:r>
            <a:r>
              <a:rPr spc="-100" dirty="0"/>
              <a:t>e</a:t>
            </a:r>
            <a:r>
              <a:rPr dirty="0"/>
              <a:t>t</a:t>
            </a:r>
            <a:r>
              <a:rPr spc="-180" dirty="0"/>
              <a:t> </a:t>
            </a:r>
            <a:r>
              <a:rPr dirty="0"/>
              <a:t>e</a:t>
            </a:r>
            <a:r>
              <a:rPr spc="-200" dirty="0"/>
              <a:t> </a:t>
            </a:r>
            <a:r>
              <a:rPr spc="-100" dirty="0"/>
              <a:t>V</a:t>
            </a:r>
            <a:r>
              <a:rPr spc="-105" dirty="0"/>
              <a:t>l</a:t>
            </a:r>
            <a:r>
              <a:rPr spc="-100" dirty="0"/>
              <a:t>e</a:t>
            </a:r>
            <a:r>
              <a:rPr spc="-105" dirty="0"/>
              <a:t>r</a:t>
            </a:r>
            <a:r>
              <a:rPr spc="-100" dirty="0"/>
              <a:t>edhen</a:t>
            </a:r>
            <a:r>
              <a:rPr spc="-105" dirty="0"/>
              <a:t>i</a:t>
            </a:r>
            <a:r>
              <a:rPr spc="-100" dirty="0"/>
              <a:t>e</a:t>
            </a:r>
            <a:r>
              <a:rPr dirty="0"/>
              <a:t>s</a:t>
            </a:r>
            <a:r>
              <a:rPr spc="-200" dirty="0"/>
              <a:t> </a:t>
            </a:r>
            <a:r>
              <a:rPr spc="-105" dirty="0"/>
              <a:t>(</a:t>
            </a:r>
            <a:r>
              <a:rPr spc="-100" dirty="0"/>
              <a:t>1</a:t>
            </a:r>
            <a:r>
              <a:rPr dirty="0"/>
              <a:t>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66712" y="1966912"/>
          <a:ext cx="7815580" cy="3893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0499"/>
                <a:gridCol w="6161900"/>
              </a:tblGrid>
              <a:tr h="663580"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</a:pP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Operator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8229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233679" indent="-63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lit</a:t>
                      </a:r>
                      <a:r>
                        <a:rPr sz="24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ndodhe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 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ere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 e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lit</a:t>
                      </a:r>
                      <a:r>
                        <a:rPr sz="24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athte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118873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+=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8105" marR="165735" indent="-63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mb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y 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dh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endo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tat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ndodhe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(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x=x+y)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1188744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-=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48831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bre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y 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dh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endo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tat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ndodhe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(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x=x-y)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5981" rIns="0" bIns="0" rtlCol="0">
            <a:spAutoFit/>
          </a:bodyPr>
          <a:lstStyle/>
          <a:p>
            <a:pPr marL="165100">
              <a:lnSpc>
                <a:spcPct val="100000"/>
              </a:lnSpc>
            </a:pPr>
            <a:r>
              <a:rPr spc="-100" dirty="0"/>
              <a:t>Ope</a:t>
            </a:r>
            <a:r>
              <a:rPr spc="-105" dirty="0"/>
              <a:t>r</a:t>
            </a:r>
            <a:r>
              <a:rPr spc="-100" dirty="0"/>
              <a:t>a</a:t>
            </a:r>
            <a:r>
              <a:rPr spc="-105" dirty="0"/>
              <a:t>t</a:t>
            </a:r>
            <a:r>
              <a:rPr spc="-100" dirty="0"/>
              <a:t>o</a:t>
            </a:r>
            <a:r>
              <a:rPr spc="-105" dirty="0"/>
              <a:t>r</a:t>
            </a:r>
            <a:r>
              <a:rPr spc="-100" dirty="0"/>
              <a:t>e</a:t>
            </a:r>
            <a:r>
              <a:rPr dirty="0"/>
              <a:t>t</a:t>
            </a:r>
            <a:r>
              <a:rPr spc="-180" dirty="0"/>
              <a:t> </a:t>
            </a:r>
            <a:r>
              <a:rPr dirty="0"/>
              <a:t>e</a:t>
            </a:r>
            <a:r>
              <a:rPr spc="-200" dirty="0"/>
              <a:t> </a:t>
            </a:r>
            <a:r>
              <a:rPr spc="-100" dirty="0"/>
              <a:t>V</a:t>
            </a:r>
            <a:r>
              <a:rPr spc="-105" dirty="0"/>
              <a:t>l</a:t>
            </a:r>
            <a:r>
              <a:rPr spc="-100" dirty="0"/>
              <a:t>e</a:t>
            </a:r>
            <a:r>
              <a:rPr spc="-105" dirty="0"/>
              <a:t>r</a:t>
            </a:r>
            <a:r>
              <a:rPr spc="-100" dirty="0"/>
              <a:t>edhen</a:t>
            </a:r>
            <a:r>
              <a:rPr spc="-105" dirty="0"/>
              <a:t>i</a:t>
            </a:r>
            <a:r>
              <a:rPr spc="-100" dirty="0"/>
              <a:t>e</a:t>
            </a:r>
            <a:r>
              <a:rPr dirty="0"/>
              <a:t>s</a:t>
            </a:r>
            <a:r>
              <a:rPr spc="-200" dirty="0"/>
              <a:t> </a:t>
            </a:r>
            <a:r>
              <a:rPr spc="-105" dirty="0"/>
              <a:t>(</a:t>
            </a:r>
            <a:r>
              <a:rPr spc="-100" dirty="0"/>
              <a:t>2</a:t>
            </a:r>
            <a:r>
              <a:rPr dirty="0"/>
              <a:t>)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14312" y="1966912"/>
          <a:ext cx="7967980" cy="4205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507"/>
                <a:gridCol w="6238292"/>
              </a:tblGrid>
              <a:tr h="609752">
                <a:tc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</a:pP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Operator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11888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*=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866140" indent="-63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hume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y 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dh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endos re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tat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lin</a:t>
                      </a:r>
                      <a:r>
                        <a:rPr sz="24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ndod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x=x*y)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11890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9017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eto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y 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dh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endo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tat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ndodhe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(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x=x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y)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11890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%=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8105" marR="24193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eto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y 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dh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endo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mbet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p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lin</a:t>
                      </a:r>
                      <a:r>
                        <a:rPr sz="24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ndod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x=x%y)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7381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pc="-100" dirty="0"/>
              <a:t>Ope</a:t>
            </a:r>
            <a:r>
              <a:rPr spc="-105" dirty="0"/>
              <a:t>r</a:t>
            </a:r>
            <a:r>
              <a:rPr spc="-100" dirty="0"/>
              <a:t>a</a:t>
            </a:r>
            <a:r>
              <a:rPr spc="-105" dirty="0"/>
              <a:t>t</a:t>
            </a:r>
            <a:r>
              <a:rPr spc="-100" dirty="0"/>
              <a:t>o</a:t>
            </a:r>
            <a:r>
              <a:rPr spc="-105" dirty="0"/>
              <a:t>r</a:t>
            </a:r>
            <a:r>
              <a:rPr spc="-100" dirty="0"/>
              <a:t>e</a:t>
            </a:r>
            <a:r>
              <a:rPr dirty="0"/>
              <a:t>t</a:t>
            </a:r>
            <a:r>
              <a:rPr spc="-180" dirty="0"/>
              <a:t> </a:t>
            </a:r>
            <a:r>
              <a:rPr dirty="0"/>
              <a:t>e</a:t>
            </a:r>
            <a:r>
              <a:rPr spc="-200" dirty="0"/>
              <a:t> </a:t>
            </a:r>
            <a:r>
              <a:rPr spc="-100" dirty="0"/>
              <a:t>K</a:t>
            </a:r>
            <a:r>
              <a:rPr spc="-105" dirty="0"/>
              <a:t>r</a:t>
            </a:r>
            <a:r>
              <a:rPr spc="-100" dirty="0"/>
              <a:t>ahas</a:t>
            </a:r>
            <a:r>
              <a:rPr spc="-105" dirty="0"/>
              <a:t>i</a:t>
            </a:r>
            <a:r>
              <a:rPr spc="-100" dirty="0"/>
              <a:t>m</a:t>
            </a:r>
            <a:r>
              <a:rPr spc="-105" dirty="0"/>
              <a:t>i</a:t>
            </a:r>
            <a:r>
              <a:rPr dirty="0"/>
              <a:t>t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4312" y="1585912"/>
          <a:ext cx="8196580" cy="5137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5968"/>
                <a:gridCol w="6697431"/>
              </a:tblGrid>
              <a:tr h="533217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</a:pP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Operator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641146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==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tru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barab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642701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!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tru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nu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k 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baraba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822944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&gt;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346710" indent="-63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tru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24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ht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i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mad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24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athte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822923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&lt;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8105" marR="345440" indent="-63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tru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24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ht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i 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oge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24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athte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822923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&gt;=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8740" marR="208279" indent="-63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tru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24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ht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i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mad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se i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baraba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athte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822936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&lt;=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80010" marR="241300" indent="-63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tru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24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ht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i 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oge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se i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baraba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rte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v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lin</a:t>
                      </a:r>
                      <a:r>
                        <a:rPr sz="24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-108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100" b="1" baseline="15873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r>
                        <a:rPr sz="2100" b="1" spc="-7" baseline="15873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athte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5981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pc="-100" dirty="0"/>
              <a:t>Ope</a:t>
            </a:r>
            <a:r>
              <a:rPr spc="-105" dirty="0"/>
              <a:t>r</a:t>
            </a:r>
            <a:r>
              <a:rPr spc="-100" dirty="0"/>
              <a:t>a</a:t>
            </a:r>
            <a:r>
              <a:rPr spc="-105" dirty="0"/>
              <a:t>t</a:t>
            </a:r>
            <a:r>
              <a:rPr spc="-100" dirty="0"/>
              <a:t>o</a:t>
            </a:r>
            <a:r>
              <a:rPr spc="-105" dirty="0"/>
              <a:t>r</a:t>
            </a:r>
            <a:r>
              <a:rPr spc="-100" dirty="0"/>
              <a:t>e</a:t>
            </a:r>
            <a:r>
              <a:rPr dirty="0"/>
              <a:t>t</a:t>
            </a:r>
            <a:r>
              <a:rPr spc="-180" dirty="0"/>
              <a:t> </a:t>
            </a:r>
            <a:r>
              <a:rPr spc="-100" dirty="0"/>
              <a:t>Log</a:t>
            </a:r>
            <a:r>
              <a:rPr spc="-105" dirty="0"/>
              <a:t>ji</a:t>
            </a:r>
            <a:r>
              <a:rPr spc="-100" dirty="0"/>
              <a:t>ke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1912" y="1966912"/>
          <a:ext cx="8348980" cy="3930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4856"/>
                <a:gridCol w="4004599"/>
                <a:gridCol w="2966344"/>
              </a:tblGrid>
              <a:tr h="457260">
                <a:tc gridSpan="3">
                  <a:txBody>
                    <a:bodyPr/>
                    <a:lstStyle/>
                    <a:p>
                      <a:pPr marL="134112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ht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upo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jme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qe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: x=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dh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y=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25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823112">
                <a:tc>
                  <a:txBody>
                    <a:bodyPr/>
                    <a:lstStyle/>
                    <a:p>
                      <a:pPr marL="601980" marR="95885" indent="-499109">
                        <a:lnSpc>
                          <a:spcPct val="100000"/>
                        </a:lnSpc>
                      </a:pP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Operato 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1268095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833119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-5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hembu</a:t>
                      </a:r>
                      <a:r>
                        <a:rPr sz="2400" dirty="0">
                          <a:solidFill>
                            <a:srgbClr val="009DD9"/>
                          </a:solidFill>
                          <a:latin typeface="Arial"/>
                          <a:cs typeface="Arial"/>
                        </a:rPr>
                        <a:t>ll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7621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&amp;&amp;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436880" indent="-63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kthen t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ue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vetem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kur te dyja shp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ehjet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jane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ue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201930">
                        <a:lnSpc>
                          <a:spcPct val="100000"/>
                        </a:lnSpc>
                      </a:pPr>
                      <a:r>
                        <a:rPr sz="22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x==20)</a:t>
                      </a:r>
                      <a:r>
                        <a:rPr sz="2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-5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sz="22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y==25)</a:t>
                      </a:r>
                      <a:r>
                        <a:rPr sz="2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22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x==20)</a:t>
                      </a:r>
                      <a:r>
                        <a:rPr sz="2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-5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sz="22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y==20)</a:t>
                      </a:r>
                      <a:r>
                        <a:rPr sz="2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F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7621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||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250825" indent="-63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kthen t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ue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kur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te pakten nje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a shp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ehje eshte t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ue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525145">
                        <a:lnSpc>
                          <a:spcPct val="100000"/>
                        </a:lnSpc>
                      </a:pPr>
                      <a:r>
                        <a:rPr sz="22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x==20)</a:t>
                      </a:r>
                      <a:r>
                        <a:rPr sz="2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-5" dirty="0">
                          <a:latin typeface="Times New Roman"/>
                          <a:cs typeface="Times New Roman"/>
                        </a:rPr>
                        <a:t>|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| </a:t>
                      </a:r>
                      <a:r>
                        <a:rPr sz="22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y==20)</a:t>
                      </a:r>
                      <a:r>
                        <a:rPr sz="2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22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x==25)</a:t>
                      </a:r>
                      <a:r>
                        <a:rPr sz="2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-5" dirty="0">
                          <a:latin typeface="Times New Roman"/>
                          <a:cs typeface="Times New Roman"/>
                        </a:rPr>
                        <a:t>|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| </a:t>
                      </a:r>
                      <a:r>
                        <a:rPr sz="22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y==20)</a:t>
                      </a:r>
                      <a:r>
                        <a:rPr sz="2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F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  <a:tr h="1097447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|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56197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kthen t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ue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nese shp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ehja eshte false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dhe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kthen false nese shp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ehja eshte t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ue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Times New Roman"/>
                          <a:cs typeface="Times New Roman"/>
                        </a:rPr>
                        <a:t>| </a:t>
                      </a:r>
                      <a:r>
                        <a:rPr sz="22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x==20)</a:t>
                      </a:r>
                      <a:r>
                        <a:rPr sz="2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F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2200" dirty="0">
                          <a:latin typeface="Times New Roman"/>
                          <a:cs typeface="Times New Roman"/>
                        </a:rPr>
                        <a:t>| </a:t>
                      </a:r>
                      <a:r>
                        <a:rPr sz="22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x==25)</a:t>
                      </a:r>
                      <a:r>
                        <a:rPr sz="2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T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DEDE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" y="509611"/>
            <a:ext cx="7959725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S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tr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uk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u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r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a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spc="-18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40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kon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tr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o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lli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spc="-18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–</a:t>
            </a:r>
            <a:r>
              <a:rPr sz="40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Degez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i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me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(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1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293" y="1255187"/>
            <a:ext cx="7849234" cy="4714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0" dirty="0">
                <a:latin typeface="Arial"/>
                <a:cs typeface="Arial"/>
              </a:rPr>
              <a:t>If</a:t>
            </a:r>
            <a:endParaRPr sz="2000">
              <a:latin typeface="Arial"/>
              <a:cs typeface="Arial"/>
            </a:endParaRPr>
          </a:p>
          <a:p>
            <a:pPr marL="195580" marR="5080" indent="-183515">
              <a:lnSpc>
                <a:spcPts val="1920"/>
              </a:lnSpc>
              <a:spcBef>
                <a:spcPts val="459"/>
              </a:spcBef>
            </a:pPr>
            <a:r>
              <a:rPr sz="2000" spc="-10" dirty="0">
                <a:latin typeface="Arial"/>
                <a:cs typeface="Arial"/>
              </a:rPr>
              <a:t>I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str</a:t>
            </a:r>
            <a:r>
              <a:rPr sz="2000" spc="-20" dirty="0">
                <a:latin typeface="Arial"/>
                <a:cs typeface="Arial"/>
              </a:rPr>
              <a:t>u</a:t>
            </a:r>
            <a:r>
              <a:rPr sz="2000" spc="-10" dirty="0">
                <a:latin typeface="Arial"/>
                <a:cs typeface="Arial"/>
              </a:rPr>
              <a:t>ksio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if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es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te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je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strukture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kontrolli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shu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ren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10" dirty="0">
                <a:latin typeface="Arial"/>
                <a:cs typeface="Arial"/>
              </a:rPr>
              <a:t>esish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e,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j</a:t>
            </a:r>
            <a:r>
              <a:rPr sz="2000" spc="-20" dirty="0">
                <a:latin typeface="Arial"/>
                <a:cs typeface="Arial"/>
              </a:rPr>
              <a:t>on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pro</a:t>
            </a:r>
            <a:r>
              <a:rPr sz="2000" spc="-20" dirty="0">
                <a:latin typeface="Arial"/>
                <a:cs typeface="Arial"/>
              </a:rPr>
              <a:t>g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am</a:t>
            </a:r>
            <a:r>
              <a:rPr sz="2000" spc="-10" dirty="0">
                <a:latin typeface="Arial"/>
                <a:cs typeface="Arial"/>
              </a:rPr>
              <a:t>in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kryeje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je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test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te</a:t>
            </a:r>
            <a:r>
              <a:rPr sz="2000" spc="-15" dirty="0">
                <a:latin typeface="Arial"/>
                <a:cs typeface="Arial"/>
              </a:rPr>
              <a:t> ve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je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b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zuar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ne</a:t>
            </a:r>
            <a:r>
              <a:rPr sz="2000" spc="-10" dirty="0">
                <a:latin typeface="Arial"/>
                <a:cs typeface="Arial"/>
              </a:rPr>
              <a:t> rezult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tin 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 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stit.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000" spc="-15" dirty="0">
                <a:latin typeface="Arial"/>
                <a:cs typeface="Arial"/>
              </a:rPr>
              <a:t>P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bull</a:t>
            </a:r>
            <a:endParaRPr sz="2000">
              <a:latin typeface="Arial"/>
              <a:cs typeface="Arial"/>
            </a:endParaRPr>
          </a:p>
          <a:p>
            <a:pPr marL="641350" marR="5365750" indent="-62865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if</a:t>
            </a:r>
            <a:r>
              <a:rPr sz="2000" spc="-10" dirty="0">
                <a:latin typeface="Arial"/>
                <a:cs typeface="Arial"/>
              </a:rPr>
              <a:t> ((x</a:t>
            </a:r>
            <a:r>
              <a:rPr sz="2000" spc="-20" dirty="0">
                <a:latin typeface="Arial"/>
                <a:cs typeface="Arial"/>
              </a:rPr>
              <a:t>==</a:t>
            </a:r>
            <a:r>
              <a:rPr sz="2000" spc="-10" dirty="0">
                <a:latin typeface="Arial"/>
                <a:cs typeface="Arial"/>
              </a:rPr>
              <a:t>1)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&amp;&amp;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(y</a:t>
            </a:r>
            <a:r>
              <a:rPr sz="2000" spc="-20" dirty="0">
                <a:latin typeface="Arial"/>
                <a:cs typeface="Arial"/>
              </a:rPr>
              <a:t>==3</a:t>
            </a:r>
            <a:r>
              <a:rPr sz="2000" spc="-10" dirty="0">
                <a:latin typeface="Arial"/>
                <a:cs typeface="Arial"/>
              </a:rPr>
              <a:t>))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{</a:t>
            </a:r>
            <a:r>
              <a:rPr sz="2000" spc="-15" dirty="0">
                <a:latin typeface="Arial"/>
                <a:cs typeface="Arial"/>
              </a:rPr>
              <a:t> sum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= </a:t>
            </a:r>
            <a:r>
              <a:rPr sz="2000" spc="-10" dirty="0">
                <a:latin typeface="Arial"/>
                <a:cs typeface="Arial"/>
              </a:rPr>
              <a:t>y-x;</a:t>
            </a:r>
            <a:endParaRPr sz="2000">
              <a:latin typeface="Arial"/>
              <a:cs typeface="Arial"/>
            </a:endParaRPr>
          </a:p>
          <a:p>
            <a:pPr marL="432434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3517900">
              <a:lnSpc>
                <a:spcPct val="100000"/>
              </a:lnSpc>
            </a:pPr>
            <a:r>
              <a:rPr sz="2000" b="1" spc="-10" dirty="0">
                <a:latin typeface="Arial"/>
                <a:cs typeface="Arial"/>
              </a:rPr>
              <a:t>If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p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10" dirty="0">
                <a:latin typeface="Arial"/>
                <a:cs typeface="Arial"/>
              </a:rPr>
              <a:t>oret 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else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p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bull if (su</a:t>
            </a:r>
            <a:r>
              <a:rPr sz="2000" spc="-20" dirty="0">
                <a:latin typeface="Arial"/>
                <a:cs typeface="Arial"/>
              </a:rPr>
              <a:t>m==</a:t>
            </a:r>
            <a:r>
              <a:rPr sz="2000" spc="-10" dirty="0">
                <a:latin typeface="Arial"/>
                <a:cs typeface="Arial"/>
              </a:rPr>
              <a:t>0)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1550035">
              <a:lnSpc>
                <a:spcPct val="100000"/>
              </a:lnSpc>
            </a:pPr>
            <a:r>
              <a:rPr sz="2000" spc="-15" dirty="0">
                <a:latin typeface="Arial"/>
                <a:cs typeface="Arial"/>
              </a:rPr>
              <a:t>sum = </a:t>
            </a:r>
            <a:r>
              <a:rPr sz="2000" spc="-10" dirty="0">
                <a:latin typeface="Arial"/>
                <a:cs typeface="Arial"/>
              </a:rPr>
              <a:t>x</a:t>
            </a:r>
            <a:r>
              <a:rPr sz="2000" spc="-20" dirty="0">
                <a:latin typeface="Arial"/>
                <a:cs typeface="Arial"/>
              </a:rPr>
              <a:t>+</a:t>
            </a:r>
            <a:r>
              <a:rPr sz="2000" spc="-10" dirty="0">
                <a:latin typeface="Arial"/>
                <a:cs typeface="Arial"/>
              </a:rPr>
              <a:t>y;</a:t>
            </a:r>
            <a:endParaRPr sz="2000">
              <a:latin typeface="Arial"/>
              <a:cs typeface="Arial"/>
            </a:endParaRPr>
          </a:p>
          <a:p>
            <a:pPr marL="1339850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else {</a:t>
            </a:r>
            <a:endParaRPr sz="2000">
              <a:latin typeface="Arial"/>
              <a:cs typeface="Arial"/>
            </a:endParaRPr>
          </a:p>
          <a:p>
            <a:pPr marL="640715">
              <a:lnSpc>
                <a:spcPct val="100000"/>
              </a:lnSpc>
            </a:pPr>
            <a:r>
              <a:rPr sz="2000" spc="-15" dirty="0">
                <a:latin typeface="Arial"/>
                <a:cs typeface="Arial"/>
              </a:rPr>
              <a:t>su</a:t>
            </a:r>
            <a:r>
              <a:rPr sz="2000" spc="-20" dirty="0">
                <a:latin typeface="Arial"/>
                <a:cs typeface="Arial"/>
              </a:rPr>
              <a:t>b</a:t>
            </a:r>
            <a:r>
              <a:rPr sz="2000" spc="-10" dirty="0">
                <a:latin typeface="Arial"/>
                <a:cs typeface="Arial"/>
              </a:rPr>
              <a:t>tot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spc="-15" dirty="0">
                <a:latin typeface="Arial"/>
                <a:cs typeface="Arial"/>
              </a:rPr>
              <a:t> =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su</a:t>
            </a:r>
            <a:r>
              <a:rPr sz="2000" spc="-20" dirty="0">
                <a:latin typeface="Arial"/>
                <a:cs typeface="Arial"/>
              </a:rPr>
              <a:t>m;</a:t>
            </a:r>
            <a:endParaRPr sz="2000">
              <a:latin typeface="Arial"/>
              <a:cs typeface="Arial"/>
            </a:endParaRPr>
          </a:p>
          <a:p>
            <a:pPr marL="501650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27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" y="509611"/>
            <a:ext cx="7959725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S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tr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uk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u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r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a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spc="-18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40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kon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tr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o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lli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spc="-18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–</a:t>
            </a:r>
            <a:r>
              <a:rPr sz="40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Degez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i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me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(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2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585" y="1211588"/>
            <a:ext cx="7819390" cy="4951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dirty="0">
                <a:latin typeface="Arial"/>
                <a:cs typeface="Arial"/>
              </a:rPr>
              <a:t>S</a:t>
            </a:r>
            <a:r>
              <a:rPr sz="2200" b="1" spc="-5" dirty="0">
                <a:latin typeface="Arial"/>
                <a:cs typeface="Arial"/>
              </a:rPr>
              <a:t>w</a:t>
            </a:r>
            <a:r>
              <a:rPr sz="2200" b="1" dirty="0">
                <a:latin typeface="Arial"/>
                <a:cs typeface="Arial"/>
              </a:rPr>
              <a:t>i</a:t>
            </a:r>
            <a:r>
              <a:rPr sz="2200" b="1" spc="-5" dirty="0">
                <a:latin typeface="Arial"/>
                <a:cs typeface="Arial"/>
              </a:rPr>
              <a:t>t</a:t>
            </a:r>
            <a:r>
              <a:rPr sz="2200" b="1" dirty="0">
                <a:latin typeface="Arial"/>
                <a:cs typeface="Arial"/>
              </a:rPr>
              <a:t>ch</a:t>
            </a:r>
            <a:endParaRPr sz="2200">
              <a:latin typeface="Arial"/>
              <a:cs typeface="Arial"/>
            </a:endParaRPr>
          </a:p>
          <a:p>
            <a:pPr marL="195580" marR="5080" indent="-182880">
              <a:lnSpc>
                <a:spcPts val="2380"/>
              </a:lnSpc>
              <a:spcBef>
                <a:spcPts val="560"/>
              </a:spcBef>
            </a:pPr>
            <a:r>
              <a:rPr sz="2200" dirty="0">
                <a:latin typeface="Arial"/>
                <a:cs typeface="Arial"/>
              </a:rPr>
              <a:t>Pe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do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et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kur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nje va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iabel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mund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 ma</a:t>
            </a:r>
            <a:r>
              <a:rPr sz="2200" spc="-5" dirty="0">
                <a:latin typeface="Arial"/>
                <a:cs typeface="Arial"/>
              </a:rPr>
              <a:t>rr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nje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numer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vle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ash dhe ne duam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testojme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per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keto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vle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a.</a:t>
            </a:r>
            <a:endParaRPr sz="2200">
              <a:latin typeface="Arial"/>
              <a:cs typeface="Arial"/>
            </a:endParaRPr>
          </a:p>
          <a:p>
            <a:pPr marL="195580" marR="163195" indent="-182880">
              <a:lnSpc>
                <a:spcPts val="2380"/>
              </a:lnSpc>
              <a:spcBef>
                <a:spcPts val="525"/>
              </a:spcBef>
            </a:pPr>
            <a:r>
              <a:rPr sz="2200" dirty="0">
                <a:latin typeface="Arial"/>
                <a:cs typeface="Arial"/>
              </a:rPr>
              <a:t>Eshte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me i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shku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ter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dhe me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lehte per t’u lexuar se nje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numer inst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uksionesh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if.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dirty="0">
                <a:latin typeface="Arial"/>
                <a:cs typeface="Arial"/>
              </a:rPr>
              <a:t>switch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(</a:t>
            </a:r>
            <a:r>
              <a:rPr sz="2200" dirty="0">
                <a:latin typeface="Arial"/>
                <a:cs typeface="Arial"/>
              </a:rPr>
              <a:t>n)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{</a:t>
            </a:r>
            <a:endParaRPr sz="2200">
              <a:latin typeface="Arial"/>
              <a:cs typeface="Arial"/>
            </a:endParaRPr>
          </a:p>
          <a:p>
            <a:pPr marL="245745" marR="5015230">
              <a:lnSpc>
                <a:spcPct val="110000"/>
              </a:lnSpc>
            </a:pPr>
            <a:r>
              <a:rPr sz="2200" dirty="0">
                <a:latin typeface="Arial"/>
                <a:cs typeface="Arial"/>
              </a:rPr>
              <a:t>case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1://inst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uksione b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eak;</a:t>
            </a:r>
            <a:endParaRPr sz="2200">
              <a:latin typeface="Arial"/>
              <a:cs typeface="Arial"/>
            </a:endParaRPr>
          </a:p>
          <a:p>
            <a:pPr marL="245745" marR="5015230">
              <a:lnSpc>
                <a:spcPct val="110000"/>
              </a:lnSpc>
            </a:pPr>
            <a:r>
              <a:rPr sz="2200" dirty="0">
                <a:latin typeface="Arial"/>
                <a:cs typeface="Arial"/>
              </a:rPr>
              <a:t>case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2://inst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uksione b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eak;</a:t>
            </a:r>
            <a:endParaRPr sz="2200">
              <a:latin typeface="Arial"/>
              <a:cs typeface="Arial"/>
            </a:endParaRPr>
          </a:p>
          <a:p>
            <a:pPr marL="245745" marR="1483995">
              <a:lnSpc>
                <a:spcPct val="110000"/>
              </a:lnSpc>
            </a:pPr>
            <a:r>
              <a:rPr sz="2200" dirty="0">
                <a:latin typeface="Arial"/>
                <a:cs typeface="Arial"/>
              </a:rPr>
              <a:t>default://inst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uksione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nqs te tje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at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nuk plotesohen b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eak;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2200" dirty="0">
                <a:latin typeface="Arial"/>
                <a:cs typeface="Arial"/>
              </a:rPr>
              <a:t>}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28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676299"/>
            <a:ext cx="6710045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S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tr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uk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u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r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a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spc="-18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40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kon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tr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o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lli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spc="-18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–</a:t>
            </a:r>
            <a:r>
              <a:rPr sz="40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C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i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k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l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et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(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1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38" y="1552984"/>
            <a:ext cx="7985759" cy="4867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7465" algn="just">
              <a:lnSpc>
                <a:spcPct val="80000"/>
              </a:lnSpc>
            </a:pPr>
            <a:r>
              <a:rPr sz="2800" dirty="0">
                <a:latin typeface="Arial"/>
                <a:cs typeface="Arial"/>
              </a:rPr>
              <a:t>Nje cikel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eshte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ajo strukture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programi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qe i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detyron instruksionet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brenda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tij,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qe te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ekzekutohen derisa te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permbushet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nje kondite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dhe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cikli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perfundon.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800" b="1" spc="-5" dirty="0">
                <a:latin typeface="Arial"/>
                <a:cs typeface="Arial"/>
              </a:rPr>
              <a:t>wh</a:t>
            </a:r>
            <a:r>
              <a:rPr sz="2800" b="1" dirty="0">
                <a:latin typeface="Arial"/>
                <a:cs typeface="Arial"/>
              </a:rPr>
              <a:t>ile</a:t>
            </a:r>
            <a:endParaRPr sz="2800">
              <a:latin typeface="Arial"/>
              <a:cs typeface="Arial"/>
            </a:endParaRPr>
          </a:p>
          <a:p>
            <a:pPr marL="195580" marR="5080" indent="-183515">
              <a:lnSpc>
                <a:spcPct val="80000"/>
              </a:lnSpc>
              <a:spcBef>
                <a:spcPts val="670"/>
              </a:spcBef>
            </a:pPr>
            <a:r>
              <a:rPr sz="2800" spc="-5" dirty="0">
                <a:latin typeface="Arial"/>
                <a:cs typeface="Arial"/>
              </a:rPr>
              <a:t>P</a:t>
            </a:r>
            <a:r>
              <a:rPr sz="2800" dirty="0">
                <a:latin typeface="Arial"/>
                <a:cs typeface="Arial"/>
              </a:rPr>
              <a:t>erdoret kur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nuk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 sa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here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duhet te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ciklosh,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por di qe duhet ndaluar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kur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ndeshet kondita.</a:t>
            </a:r>
            <a:endParaRPr sz="2800">
              <a:latin typeface="Arial"/>
              <a:cs typeface="Arial"/>
            </a:endParaRPr>
          </a:p>
          <a:p>
            <a:pPr marL="559435">
              <a:lnSpc>
                <a:spcPct val="100000"/>
              </a:lnSpc>
              <a:spcBef>
                <a:spcPts val="10"/>
              </a:spcBef>
            </a:pP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 x=</a:t>
            </a:r>
            <a:r>
              <a:rPr sz="2400" spc="-5" dirty="0">
                <a:latin typeface="Arial"/>
                <a:cs typeface="Arial"/>
              </a:rPr>
              <a:t>1</a:t>
            </a:r>
            <a:r>
              <a:rPr sz="2400" dirty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55943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ile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</a:t>
            </a:r>
            <a:r>
              <a:rPr sz="2400" dirty="0">
                <a:latin typeface="Arial"/>
                <a:cs typeface="Arial"/>
              </a:rPr>
              <a:t>x&lt;=</a:t>
            </a:r>
            <a:r>
              <a:rPr sz="2400" spc="-5" dirty="0">
                <a:latin typeface="Arial"/>
                <a:cs typeface="Arial"/>
              </a:rPr>
              <a:t>10</a:t>
            </a:r>
            <a:r>
              <a:rPr sz="2400" dirty="0">
                <a:latin typeface="Arial"/>
                <a:cs typeface="Arial"/>
              </a:rPr>
              <a:t>) {</a:t>
            </a:r>
            <a:endParaRPr sz="2400">
              <a:latin typeface="Arial"/>
              <a:cs typeface="Arial"/>
            </a:endParaRPr>
          </a:p>
          <a:p>
            <a:pPr marL="55943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//der</a:t>
            </a:r>
            <a:r>
              <a:rPr sz="2400" dirty="0">
                <a:latin typeface="Arial"/>
                <a:cs typeface="Arial"/>
              </a:rPr>
              <a:t>isa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x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 i</a:t>
            </a:r>
            <a:r>
              <a:rPr sz="2400" spc="-5" dirty="0">
                <a:latin typeface="Arial"/>
                <a:cs typeface="Arial"/>
              </a:rPr>
              <a:t> mad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-5" dirty="0">
                <a:latin typeface="Arial"/>
                <a:cs typeface="Arial"/>
              </a:rPr>
              <a:t> 1</a:t>
            </a:r>
            <a:r>
              <a:rPr sz="2400" dirty="0"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  <a:p>
            <a:pPr marL="559435" marR="562483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//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tru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e x++;</a:t>
            </a:r>
            <a:endParaRPr sz="2400">
              <a:latin typeface="Arial"/>
              <a:cs typeface="Arial"/>
            </a:endParaRPr>
          </a:p>
          <a:p>
            <a:pPr marL="55943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29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28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0" dirty="0"/>
              <a:t>Ap</a:t>
            </a:r>
            <a:r>
              <a:rPr spc="-105" dirty="0"/>
              <a:t>l</a:t>
            </a:r>
            <a:r>
              <a:rPr spc="-100" dirty="0"/>
              <a:t>e</a:t>
            </a:r>
            <a:r>
              <a:rPr spc="-105" dirty="0"/>
              <a:t>t</a:t>
            </a:r>
            <a:r>
              <a:rPr spc="-100" dirty="0"/>
              <a:t>e</a:t>
            </a:r>
            <a:r>
              <a:rPr dirty="0"/>
              <a:t>t</a:t>
            </a:r>
            <a:r>
              <a:rPr spc="-200" dirty="0"/>
              <a:t> </a:t>
            </a:r>
            <a:r>
              <a:rPr spc="-100" dirty="0"/>
              <a:t>n</a:t>
            </a:r>
            <a:r>
              <a:rPr dirty="0"/>
              <a:t>e</a:t>
            </a:r>
            <a:r>
              <a:rPr spc="-200" dirty="0"/>
              <a:t> </a:t>
            </a:r>
            <a:r>
              <a:rPr spc="-100" dirty="0"/>
              <a:t>Jav</a:t>
            </a:r>
            <a:r>
              <a:rPr dirty="0"/>
              <a:t>a</a:t>
            </a:r>
            <a:r>
              <a:rPr spc="-200" dirty="0"/>
              <a:t> </a:t>
            </a:r>
            <a:r>
              <a:rPr spc="-100" dirty="0"/>
              <a:t>dh</a:t>
            </a:r>
            <a:r>
              <a:rPr dirty="0"/>
              <a:t>e</a:t>
            </a:r>
            <a:r>
              <a:rPr spc="-200" dirty="0"/>
              <a:t> </a:t>
            </a:r>
            <a:r>
              <a:rPr spc="-100" dirty="0"/>
              <a:t>JavaSc</a:t>
            </a:r>
            <a:r>
              <a:rPr spc="-105" dirty="0"/>
              <a:t>ri</a:t>
            </a:r>
            <a:r>
              <a:rPr spc="-100" dirty="0"/>
              <a:t>pt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04787"/>
            <a:ext cx="4286885" cy="2353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90"/>
              </a:spcBef>
              <a:buClr>
                <a:srgbClr val="0F6FC6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15" dirty="0">
                <a:latin typeface="Arial"/>
                <a:cs typeface="Arial"/>
              </a:rPr>
              <a:t>S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toh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10" dirty="0">
                <a:latin typeface="Arial"/>
                <a:cs typeface="Arial"/>
              </a:rPr>
              <a:t>irekt 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ko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10" dirty="0">
                <a:latin typeface="Arial"/>
                <a:cs typeface="Arial"/>
              </a:rPr>
              <a:t>in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HTML</a:t>
            </a:r>
            <a:endParaRPr sz="20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0F6FC6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15" dirty="0">
                <a:latin typeface="Arial"/>
                <a:cs typeface="Arial"/>
              </a:rPr>
              <a:t>P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10" dirty="0">
                <a:latin typeface="Arial"/>
                <a:cs typeface="Arial"/>
              </a:rPr>
              <a:t>ori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et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 te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pes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ta</a:t>
            </a:r>
            <a:endParaRPr sz="2000">
              <a:latin typeface="Arial"/>
              <a:cs typeface="Arial"/>
            </a:endParaRPr>
          </a:p>
          <a:p>
            <a:pPr marL="742315" lvl="2" indent="-182880">
              <a:lnSpc>
                <a:spcPct val="100000"/>
              </a:lnSpc>
              <a:spcBef>
                <a:spcPts val="440"/>
              </a:spcBef>
              <a:buClr>
                <a:srgbClr val="0F6FC6"/>
              </a:buClr>
              <a:buSzPct val="88888"/>
              <a:buFont typeface="Arial"/>
              <a:buChar char="•"/>
              <a:tabLst>
                <a:tab pos="742950" algn="l"/>
              </a:tabLst>
            </a:pPr>
            <a:r>
              <a:rPr sz="1800" spc="-105" dirty="0">
                <a:latin typeface="Arial"/>
                <a:cs typeface="Arial"/>
              </a:rPr>
              <a:t>V</a:t>
            </a:r>
            <a:r>
              <a:rPr sz="1800" dirty="0">
                <a:latin typeface="Arial"/>
                <a:cs typeface="Arial"/>
              </a:rPr>
              <a:t>eri</a:t>
            </a:r>
            <a:r>
              <a:rPr sz="1800" spc="-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ikimi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 in</a:t>
            </a:r>
            <a:r>
              <a:rPr sz="1800" spc="-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ormacionit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ormave</a:t>
            </a:r>
            <a:endParaRPr sz="1800">
              <a:latin typeface="Arial"/>
              <a:cs typeface="Arial"/>
            </a:endParaRPr>
          </a:p>
          <a:p>
            <a:pPr marL="742315" lvl="2" indent="-182880">
              <a:lnSpc>
                <a:spcPct val="100000"/>
              </a:lnSpc>
              <a:spcBef>
                <a:spcPts val="430"/>
              </a:spcBef>
              <a:buClr>
                <a:srgbClr val="0F6FC6"/>
              </a:buClr>
              <a:buSzPct val="88888"/>
              <a:buFont typeface="Arial"/>
              <a:buChar char="•"/>
              <a:tabLst>
                <a:tab pos="742950" algn="l"/>
              </a:tabLst>
            </a:pPr>
            <a:r>
              <a:rPr sz="1800" dirty="0">
                <a:latin typeface="Arial"/>
                <a:cs typeface="Arial"/>
              </a:rPr>
              <a:t>Krijimi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 bu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onave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rollover</a:t>
            </a:r>
            <a:endParaRPr sz="1800">
              <a:latin typeface="Arial"/>
              <a:cs typeface="Arial"/>
            </a:endParaRPr>
          </a:p>
          <a:p>
            <a:pPr marL="742315" lvl="2" indent="-182880">
              <a:lnSpc>
                <a:spcPct val="100000"/>
              </a:lnSpc>
              <a:spcBef>
                <a:spcPts val="430"/>
              </a:spcBef>
              <a:buClr>
                <a:srgbClr val="0F6FC6"/>
              </a:buClr>
              <a:buSzPct val="88888"/>
              <a:buFont typeface="Arial"/>
              <a:buChar char="•"/>
              <a:tabLst>
                <a:tab pos="742950" algn="l"/>
              </a:tabLst>
            </a:pPr>
            <a:r>
              <a:rPr sz="1800" dirty="0">
                <a:latin typeface="Arial"/>
                <a:cs typeface="Arial"/>
              </a:rPr>
              <a:t>Banera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reklamash</a:t>
            </a:r>
            <a:endParaRPr sz="1800">
              <a:latin typeface="Arial"/>
              <a:cs typeface="Arial"/>
            </a:endParaRPr>
          </a:p>
          <a:p>
            <a:pPr marL="742315" lvl="2" indent="-182880">
              <a:lnSpc>
                <a:spcPct val="100000"/>
              </a:lnSpc>
              <a:spcBef>
                <a:spcPts val="430"/>
              </a:spcBef>
              <a:buClr>
                <a:srgbClr val="0F6FC6"/>
              </a:buClr>
              <a:buSzPct val="88888"/>
              <a:buFont typeface="Arial"/>
              <a:buChar char="•"/>
              <a:tabLst>
                <a:tab pos="742950" algn="l"/>
              </a:tabLst>
            </a:pPr>
            <a:r>
              <a:rPr sz="1800" dirty="0">
                <a:latin typeface="Arial"/>
                <a:cs typeface="Arial"/>
              </a:rPr>
              <a:t>Dri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are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Pop-up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585811"/>
            <a:ext cx="6710045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S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tr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uk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u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r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a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spc="-18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40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kon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tr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o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lli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spc="-18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–</a:t>
            </a:r>
            <a:r>
              <a:rPr sz="40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C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i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k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l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et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(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2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402510"/>
            <a:ext cx="6850380" cy="2497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for</a:t>
            </a:r>
            <a:endParaRPr sz="2400">
              <a:latin typeface="Arial"/>
              <a:cs typeface="Arial"/>
            </a:endParaRPr>
          </a:p>
          <a:p>
            <a:pPr marL="559435" marR="5080" indent="-547370">
              <a:lnSpc>
                <a:spcPct val="120000"/>
              </a:lnSpc>
            </a:pPr>
            <a:r>
              <a:rPr sz="240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erdore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sis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sa</a:t>
            </a:r>
            <a:r>
              <a:rPr sz="2400" spc="-5" dirty="0">
                <a:latin typeface="Arial"/>
                <a:cs typeface="Arial"/>
              </a:rPr>
              <a:t> her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duhe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cikl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. 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 x;</a:t>
            </a:r>
            <a:endParaRPr sz="2400">
              <a:latin typeface="Arial"/>
              <a:cs typeface="Arial"/>
            </a:endParaRPr>
          </a:p>
          <a:p>
            <a:pPr marL="55943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Arial"/>
                <a:cs typeface="Arial"/>
              </a:rPr>
              <a:t>fo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 (</a:t>
            </a:r>
            <a:r>
              <a:rPr sz="2400" dirty="0">
                <a:latin typeface="Arial"/>
                <a:cs typeface="Arial"/>
              </a:rPr>
              <a:t>x=</a:t>
            </a:r>
            <a:r>
              <a:rPr sz="2400" spc="-5" dirty="0">
                <a:latin typeface="Arial"/>
                <a:cs typeface="Arial"/>
              </a:rPr>
              <a:t>1</a:t>
            </a:r>
            <a:r>
              <a:rPr sz="2400" dirty="0">
                <a:latin typeface="Arial"/>
                <a:cs typeface="Arial"/>
              </a:rPr>
              <a:t>;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x&lt;=</a:t>
            </a:r>
            <a:r>
              <a:rPr sz="2400" spc="-5" dirty="0">
                <a:latin typeface="Arial"/>
                <a:cs typeface="Arial"/>
              </a:rPr>
              <a:t>10</a:t>
            </a:r>
            <a:r>
              <a:rPr sz="2400" dirty="0">
                <a:latin typeface="Arial"/>
                <a:cs typeface="Arial"/>
              </a:rPr>
              <a:t>;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x++)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55943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Arial"/>
                <a:cs typeface="Arial"/>
              </a:rPr>
              <a:t>//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tru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559435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30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99401"/>
            <a:ext cx="595503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JavaScrip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3600" spc="-19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Brea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k</a:t>
            </a:r>
            <a:r>
              <a:rPr sz="3600" spc="-19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dh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3600" spc="-21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Continue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" y="1412674"/>
            <a:ext cx="7912734" cy="4535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113664" indent="-182880">
              <a:lnSpc>
                <a:spcPct val="100000"/>
              </a:lnSpc>
              <a:buClr>
                <a:srgbClr val="0F6FC6"/>
              </a:buClr>
              <a:buSzPct val="83928"/>
              <a:buFont typeface="Arial"/>
              <a:buChar char="•"/>
              <a:tabLst>
                <a:tab pos="195580" algn="l"/>
              </a:tabLst>
            </a:pPr>
            <a:r>
              <a:rPr sz="2800" b="1" dirty="0">
                <a:latin typeface="Arial"/>
                <a:cs typeface="Arial"/>
              </a:rPr>
              <a:t>Ja</a:t>
            </a:r>
            <a:r>
              <a:rPr sz="2800" b="1" spc="-5" dirty="0">
                <a:latin typeface="Arial"/>
                <a:cs typeface="Arial"/>
              </a:rPr>
              <a:t>n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</a:t>
            </a:r>
            <a:r>
              <a:rPr sz="2800" b="1" dirty="0">
                <a:latin typeface="Arial"/>
                <a:cs typeface="Arial"/>
              </a:rPr>
              <a:t>y s</a:t>
            </a:r>
            <a:r>
              <a:rPr sz="2800" b="1" spc="-5" dirty="0">
                <a:latin typeface="Arial"/>
                <a:cs typeface="Arial"/>
              </a:rPr>
              <a:t>hp</a:t>
            </a:r>
            <a:r>
              <a:rPr sz="2800" b="1" dirty="0">
                <a:latin typeface="Arial"/>
                <a:cs typeface="Arial"/>
              </a:rPr>
              <a:t>re</a:t>
            </a:r>
            <a:r>
              <a:rPr sz="2800" b="1" spc="-5" dirty="0">
                <a:latin typeface="Arial"/>
                <a:cs typeface="Arial"/>
              </a:rPr>
              <a:t>h</a:t>
            </a:r>
            <a:r>
              <a:rPr sz="2800" b="1" dirty="0">
                <a:latin typeface="Arial"/>
                <a:cs typeface="Arial"/>
              </a:rPr>
              <a:t>je </a:t>
            </a:r>
            <a:r>
              <a:rPr sz="2800" b="1" spc="-5" dirty="0">
                <a:latin typeface="Arial"/>
                <a:cs typeface="Arial"/>
              </a:rPr>
              <a:t>n</a:t>
            </a:r>
            <a:r>
              <a:rPr sz="2800" b="1" dirty="0">
                <a:latin typeface="Arial"/>
                <a:cs typeface="Arial"/>
              </a:rPr>
              <a:t>e JS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q</a:t>
            </a:r>
            <a:r>
              <a:rPr sz="2800" b="1" dirty="0">
                <a:latin typeface="Arial"/>
                <a:cs typeface="Arial"/>
              </a:rPr>
              <a:t>e m</a:t>
            </a:r>
            <a:r>
              <a:rPr sz="2800" b="1" spc="-5" dirty="0">
                <a:latin typeface="Arial"/>
                <a:cs typeface="Arial"/>
              </a:rPr>
              <a:t>un</a:t>
            </a:r>
            <a:r>
              <a:rPr sz="2800" b="1" dirty="0">
                <a:latin typeface="Arial"/>
                <a:cs typeface="Arial"/>
              </a:rPr>
              <a:t>d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te </a:t>
            </a:r>
            <a:r>
              <a:rPr sz="2800" b="1" spc="-5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er</a:t>
            </a:r>
            <a:r>
              <a:rPr sz="2800" b="1" spc="-5" dirty="0">
                <a:latin typeface="Arial"/>
                <a:cs typeface="Arial"/>
              </a:rPr>
              <a:t>do</a:t>
            </a:r>
            <a:r>
              <a:rPr sz="2800" b="1" dirty="0">
                <a:latin typeface="Arial"/>
                <a:cs typeface="Arial"/>
              </a:rPr>
              <a:t>ren </a:t>
            </a:r>
            <a:r>
              <a:rPr sz="2800" b="1" spc="-5" dirty="0">
                <a:latin typeface="Arial"/>
                <a:cs typeface="Arial"/>
              </a:rPr>
              <a:t>b</a:t>
            </a:r>
            <a:r>
              <a:rPr sz="2800" b="1" dirty="0">
                <a:latin typeface="Arial"/>
                <a:cs typeface="Arial"/>
              </a:rPr>
              <a:t>re</a:t>
            </a:r>
            <a:r>
              <a:rPr sz="2800" b="1" spc="-5" dirty="0">
                <a:latin typeface="Arial"/>
                <a:cs typeface="Arial"/>
              </a:rPr>
              <a:t>nd</a:t>
            </a:r>
            <a:r>
              <a:rPr sz="2800" b="1" dirty="0">
                <a:latin typeface="Arial"/>
                <a:cs typeface="Arial"/>
              </a:rPr>
              <a:t>a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cikleve:</a:t>
            </a:r>
            <a:r>
              <a:rPr sz="2800" b="1" spc="-5" dirty="0">
                <a:latin typeface="Arial"/>
                <a:cs typeface="Arial"/>
              </a:rPr>
              <a:t> b</a:t>
            </a:r>
            <a:r>
              <a:rPr sz="2800" b="1" dirty="0">
                <a:latin typeface="Arial"/>
                <a:cs typeface="Arial"/>
              </a:rPr>
              <a:t>reak </a:t>
            </a:r>
            <a:r>
              <a:rPr sz="2800" b="1" spc="-5" dirty="0">
                <a:latin typeface="Arial"/>
                <a:cs typeface="Arial"/>
              </a:rPr>
              <a:t>dh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</a:t>
            </a:r>
            <a:r>
              <a:rPr sz="2800" b="1" spc="-5" dirty="0">
                <a:latin typeface="Arial"/>
                <a:cs typeface="Arial"/>
              </a:rPr>
              <a:t>on</a:t>
            </a:r>
            <a:r>
              <a:rPr sz="2800" b="1" dirty="0">
                <a:latin typeface="Arial"/>
                <a:cs typeface="Arial"/>
              </a:rPr>
              <a:t>ti</a:t>
            </a:r>
            <a:r>
              <a:rPr sz="2800" b="1" spc="-5" dirty="0">
                <a:latin typeface="Arial"/>
                <a:cs typeface="Arial"/>
              </a:rPr>
              <a:t>nu</a:t>
            </a:r>
            <a:r>
              <a:rPr sz="2800" b="1" dirty="0">
                <a:latin typeface="Arial"/>
                <a:cs typeface="Arial"/>
              </a:rPr>
              <a:t>e.</a:t>
            </a:r>
            <a:endParaRPr sz="2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670"/>
              </a:spcBef>
              <a:buClr>
                <a:srgbClr val="0F6FC6"/>
              </a:buClr>
              <a:buSzPct val="83928"/>
              <a:buFont typeface="Arial"/>
              <a:buChar char="•"/>
              <a:tabLst>
                <a:tab pos="195580" algn="l"/>
              </a:tabLst>
            </a:pPr>
            <a:r>
              <a:rPr sz="2800" spc="-5" dirty="0">
                <a:solidFill>
                  <a:srgbClr val="009DD9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009DD9"/>
                </a:solidFill>
                <a:latin typeface="Arial"/>
                <a:cs typeface="Arial"/>
              </a:rPr>
              <a:t>hprehja</a:t>
            </a:r>
            <a:r>
              <a:rPr sz="2800" spc="5" dirty="0">
                <a:solidFill>
                  <a:srgbClr val="009DD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9DD9"/>
                </a:solidFill>
                <a:latin typeface="Arial"/>
                <a:cs typeface="Arial"/>
              </a:rPr>
              <a:t>B</a:t>
            </a:r>
            <a:r>
              <a:rPr sz="2800" dirty="0">
                <a:solidFill>
                  <a:srgbClr val="009DD9"/>
                </a:solidFill>
                <a:latin typeface="Arial"/>
                <a:cs typeface="Arial"/>
              </a:rPr>
              <a:t>reak</a:t>
            </a:r>
            <a:endParaRPr sz="2800">
              <a:latin typeface="Arial"/>
              <a:cs typeface="Arial"/>
            </a:endParaRPr>
          </a:p>
          <a:p>
            <a:pPr marL="195580" marR="44450" indent="-182880">
              <a:lnSpc>
                <a:spcPct val="100000"/>
              </a:lnSpc>
              <a:spcBef>
                <a:spcPts val="670"/>
              </a:spcBef>
              <a:buClr>
                <a:srgbClr val="0F6FC6"/>
              </a:buClr>
              <a:buSzPct val="83928"/>
              <a:buFont typeface="Arial"/>
              <a:buChar char="•"/>
              <a:tabLst>
                <a:tab pos="195580" algn="l"/>
              </a:tabLst>
            </a:pPr>
            <a:r>
              <a:rPr sz="2800" spc="-5" dirty="0">
                <a:latin typeface="Arial"/>
                <a:cs typeface="Arial"/>
              </a:rPr>
              <a:t>P</a:t>
            </a:r>
            <a:r>
              <a:rPr sz="2800" dirty="0">
                <a:latin typeface="Arial"/>
                <a:cs typeface="Arial"/>
              </a:rPr>
              <a:t>erdoret kur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duam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nderpresim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cilkin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dhe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 vazhdojme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ekzekutimin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kodit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qe vjen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pas ciklit, nese ka.</a:t>
            </a:r>
            <a:endParaRPr sz="2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670"/>
              </a:spcBef>
              <a:buClr>
                <a:srgbClr val="0F6FC6"/>
              </a:buClr>
              <a:buSzPct val="83928"/>
              <a:buFont typeface="Arial"/>
              <a:buChar char="•"/>
              <a:tabLst>
                <a:tab pos="195580" algn="l"/>
              </a:tabLst>
            </a:pPr>
            <a:r>
              <a:rPr sz="2800" spc="-5" dirty="0">
                <a:solidFill>
                  <a:srgbClr val="009DD9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009DD9"/>
                </a:solidFill>
                <a:latin typeface="Arial"/>
                <a:cs typeface="Arial"/>
              </a:rPr>
              <a:t>hprehja</a:t>
            </a:r>
            <a:r>
              <a:rPr sz="2800" spc="5" dirty="0">
                <a:solidFill>
                  <a:srgbClr val="009DD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9DD9"/>
                </a:solidFill>
                <a:latin typeface="Arial"/>
                <a:cs typeface="Arial"/>
              </a:rPr>
              <a:t>Continue</a:t>
            </a:r>
            <a:endParaRPr sz="2800">
              <a:latin typeface="Arial"/>
              <a:cs typeface="Arial"/>
            </a:endParaRPr>
          </a:p>
          <a:p>
            <a:pPr marL="195580" marR="5080" indent="-182880">
              <a:lnSpc>
                <a:spcPct val="100000"/>
              </a:lnSpc>
              <a:spcBef>
                <a:spcPts val="670"/>
              </a:spcBef>
              <a:buClr>
                <a:srgbClr val="0F6FC6"/>
              </a:buClr>
              <a:buSzPct val="83928"/>
              <a:buFont typeface="Arial"/>
              <a:buChar char="•"/>
              <a:tabLst>
                <a:tab pos="195580" algn="l"/>
              </a:tabLst>
            </a:pPr>
            <a:r>
              <a:rPr sz="2800" spc="-5" dirty="0">
                <a:latin typeface="Arial"/>
                <a:cs typeface="Arial"/>
              </a:rPr>
              <a:t>P</a:t>
            </a:r>
            <a:r>
              <a:rPr sz="2800" dirty="0">
                <a:latin typeface="Arial"/>
                <a:cs typeface="Arial"/>
              </a:rPr>
              <a:t>erdoret per te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nderprere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ekzekutimin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 ciklit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per vleren aktuale dhe te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vazhdojme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ekzekutimin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 ciklit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me vleren tjeter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(vleren pasardhese).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31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48601"/>
            <a:ext cx="396176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Shembul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l</a:t>
            </a:r>
            <a:r>
              <a:rPr sz="3600" spc="-19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-</a:t>
            </a:r>
            <a:r>
              <a:rPr sz="3600" spc="-204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2</a:t>
            </a:r>
            <a:r>
              <a:rPr sz="3600" spc="-204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(Break)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3060" y="1392786"/>
            <a:ext cx="5243195" cy="4545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91664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scri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typ</a:t>
            </a:r>
            <a:r>
              <a:rPr sz="2000" spc="-15" dirty="0">
                <a:latin typeface="Arial"/>
                <a:cs typeface="Arial"/>
              </a:rPr>
              <a:t>e="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xt</a:t>
            </a:r>
            <a:r>
              <a:rPr sz="2000" spc="-15" dirty="0">
                <a:latin typeface="Arial"/>
                <a:cs typeface="Arial"/>
              </a:rPr>
              <a:t>/</a:t>
            </a:r>
            <a:r>
              <a:rPr sz="2000" spc="-10" dirty="0">
                <a:latin typeface="Arial"/>
                <a:cs typeface="Arial"/>
              </a:rPr>
              <a:t>jav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script</a:t>
            </a:r>
            <a:r>
              <a:rPr sz="2000" spc="-15" dirty="0">
                <a:latin typeface="Arial"/>
                <a:cs typeface="Arial"/>
              </a:rPr>
              <a:t>"&gt;</a:t>
            </a:r>
            <a:r>
              <a:rPr sz="2000" spc="-10" dirty="0">
                <a:latin typeface="Arial"/>
                <a:cs typeface="Arial"/>
              </a:rPr>
              <a:t> var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20" dirty="0">
                <a:latin typeface="Arial"/>
                <a:cs typeface="Arial"/>
              </a:rPr>
              <a:t>=</a:t>
            </a:r>
            <a:r>
              <a:rPr sz="2000" spc="-10" dirty="0">
                <a:latin typeface="Arial"/>
                <a:cs typeface="Arial"/>
              </a:rPr>
              <a:t>0;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for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(i</a:t>
            </a:r>
            <a:r>
              <a:rPr sz="2000" spc="-20" dirty="0">
                <a:latin typeface="Arial"/>
                <a:cs typeface="Arial"/>
              </a:rPr>
              <a:t>=</a:t>
            </a:r>
            <a:r>
              <a:rPr sz="2000" spc="-10" dirty="0">
                <a:latin typeface="Arial"/>
                <a:cs typeface="Arial"/>
              </a:rPr>
              <a:t>0;i</a:t>
            </a:r>
            <a:r>
              <a:rPr sz="2000" spc="-20" dirty="0">
                <a:latin typeface="Arial"/>
                <a:cs typeface="Arial"/>
              </a:rPr>
              <a:t>&lt;=</a:t>
            </a:r>
            <a:r>
              <a:rPr sz="2000" spc="-15" dirty="0">
                <a:latin typeface="Arial"/>
                <a:cs typeface="Arial"/>
              </a:rPr>
              <a:t>1</a:t>
            </a:r>
            <a:r>
              <a:rPr sz="2000" spc="-20" dirty="0">
                <a:latin typeface="Arial"/>
                <a:cs typeface="Arial"/>
              </a:rPr>
              <a:t>0</a:t>
            </a:r>
            <a:r>
              <a:rPr sz="2000" spc="-5" dirty="0">
                <a:latin typeface="Arial"/>
                <a:cs typeface="Arial"/>
              </a:rPr>
              <a:t>;i</a:t>
            </a:r>
            <a:r>
              <a:rPr sz="2000" spc="-15" dirty="0">
                <a:latin typeface="Arial"/>
                <a:cs typeface="Arial"/>
              </a:rPr>
              <a:t>++)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if</a:t>
            </a:r>
            <a:r>
              <a:rPr sz="2000" spc="-10" dirty="0">
                <a:latin typeface="Arial"/>
                <a:cs typeface="Arial"/>
              </a:rPr>
              <a:t> (i</a:t>
            </a:r>
            <a:r>
              <a:rPr sz="2000" spc="-20" dirty="0">
                <a:latin typeface="Arial"/>
                <a:cs typeface="Arial"/>
              </a:rPr>
              <a:t>==</a:t>
            </a:r>
            <a:r>
              <a:rPr sz="2000" spc="-10" dirty="0">
                <a:latin typeface="Arial"/>
                <a:cs typeface="Arial"/>
              </a:rPr>
              <a:t>3)</a:t>
            </a:r>
            <a:r>
              <a:rPr sz="2000" spc="-15" dirty="0">
                <a:latin typeface="Arial"/>
                <a:cs typeface="Arial"/>
              </a:rPr>
              <a:t>{</a:t>
            </a:r>
            <a:r>
              <a:rPr sz="2000" spc="-10" dirty="0">
                <a:latin typeface="Arial"/>
                <a:cs typeface="Arial"/>
              </a:rPr>
              <a:t>bre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k;}</a:t>
            </a:r>
            <a:endParaRPr sz="2000">
              <a:latin typeface="Arial"/>
              <a:cs typeface="Arial"/>
            </a:endParaRPr>
          </a:p>
          <a:p>
            <a:pPr marL="12700" marR="1046480">
              <a:lnSpc>
                <a:spcPct val="100000"/>
              </a:lnSpc>
            </a:pP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cu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ent.</a:t>
            </a:r>
            <a:r>
              <a:rPr sz="2000" spc="-20" dirty="0">
                <a:latin typeface="Arial"/>
                <a:cs typeface="Arial"/>
              </a:rPr>
              <a:t>w</a:t>
            </a:r>
            <a:r>
              <a:rPr sz="2000" spc="-10" dirty="0">
                <a:latin typeface="Arial"/>
                <a:cs typeface="Arial"/>
              </a:rPr>
              <a:t>rite(</a:t>
            </a:r>
            <a:r>
              <a:rPr sz="2000" spc="-15" dirty="0">
                <a:latin typeface="Arial"/>
                <a:cs typeface="Arial"/>
              </a:rPr>
              <a:t>"The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spc="-20" dirty="0">
                <a:latin typeface="Arial"/>
                <a:cs typeface="Arial"/>
              </a:rPr>
              <a:t>umb</a:t>
            </a:r>
            <a:r>
              <a:rPr sz="2000" spc="-10" dirty="0">
                <a:latin typeface="Arial"/>
                <a:cs typeface="Arial"/>
              </a:rPr>
              <a:t>er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"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+ </a:t>
            </a:r>
            <a:r>
              <a:rPr sz="2000" spc="-10" dirty="0">
                <a:latin typeface="Arial"/>
                <a:cs typeface="Arial"/>
              </a:rPr>
              <a:t>i); d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cu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ent.</a:t>
            </a:r>
            <a:r>
              <a:rPr sz="2000" spc="-20" dirty="0">
                <a:latin typeface="Arial"/>
                <a:cs typeface="Arial"/>
              </a:rPr>
              <a:t>w</a:t>
            </a:r>
            <a:r>
              <a:rPr sz="2000" spc="-10" dirty="0">
                <a:latin typeface="Arial"/>
                <a:cs typeface="Arial"/>
              </a:rPr>
              <a:t>rite(</a:t>
            </a:r>
            <a:r>
              <a:rPr sz="2000" spc="-15" dirty="0">
                <a:latin typeface="Arial"/>
                <a:cs typeface="Arial"/>
              </a:rPr>
              <a:t>"&lt;b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/</a:t>
            </a:r>
            <a:r>
              <a:rPr sz="2000" spc="-15" dirty="0">
                <a:latin typeface="Arial"/>
                <a:cs typeface="Arial"/>
              </a:rPr>
              <a:t>&gt;"</a:t>
            </a:r>
            <a:r>
              <a:rPr sz="2000" spc="-10" dirty="0">
                <a:latin typeface="Arial"/>
                <a:cs typeface="Arial"/>
              </a:rPr>
              <a:t>);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195580" indent="-183515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/script&gt;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2150">
              <a:latin typeface="Times New Roman"/>
              <a:cs typeface="Times New Roman"/>
            </a:endParaRPr>
          </a:p>
          <a:p>
            <a:pPr marL="195580">
              <a:lnSpc>
                <a:spcPct val="100000"/>
              </a:lnSpc>
            </a:pPr>
            <a:r>
              <a:rPr sz="2000" b="1" spc="-20" dirty="0">
                <a:latin typeface="Arial"/>
                <a:cs typeface="Arial"/>
              </a:rPr>
              <a:t>R</a:t>
            </a:r>
            <a:r>
              <a:rPr sz="2000" b="1" spc="-15" dirty="0">
                <a:latin typeface="Arial"/>
                <a:cs typeface="Arial"/>
              </a:rPr>
              <a:t>ez</a:t>
            </a:r>
            <a:r>
              <a:rPr sz="2000" b="1" spc="-20" dirty="0">
                <a:latin typeface="Arial"/>
                <a:cs typeface="Arial"/>
              </a:rPr>
              <a:t>u</a:t>
            </a:r>
            <a:r>
              <a:rPr sz="2000" b="1" spc="-10" dirty="0">
                <a:latin typeface="Arial"/>
                <a:cs typeface="Arial"/>
              </a:rPr>
              <a:t>ltati</a:t>
            </a:r>
            <a:endParaRPr sz="2000">
              <a:latin typeface="Arial"/>
              <a:cs typeface="Arial"/>
            </a:endParaRPr>
          </a:p>
          <a:p>
            <a:pPr marL="3396615" marR="5080" indent="-635" algn="just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he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nu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b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he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nu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b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1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he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nu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b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32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5" dirty="0"/>
              <a:t>Shembul</a:t>
            </a:r>
            <a:r>
              <a:rPr sz="3600" dirty="0"/>
              <a:t>l</a:t>
            </a:r>
            <a:r>
              <a:rPr sz="3600" spc="-195" dirty="0"/>
              <a:t> </a:t>
            </a:r>
            <a:r>
              <a:rPr sz="3600" spc="-105" dirty="0"/>
              <a:t>-</a:t>
            </a:r>
            <a:r>
              <a:rPr sz="3600" dirty="0"/>
              <a:t>3</a:t>
            </a:r>
            <a:r>
              <a:rPr sz="3600" spc="-204" dirty="0"/>
              <a:t> </a:t>
            </a:r>
            <a:r>
              <a:rPr sz="3600" spc="-105" dirty="0"/>
              <a:t>(Continue)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07340" y="1387922"/>
            <a:ext cx="5043170" cy="3523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23619">
              <a:lnSpc>
                <a:spcPct val="110000"/>
              </a:lnSpc>
            </a:pPr>
            <a:r>
              <a:rPr sz="2400" dirty="0">
                <a:latin typeface="Arial"/>
                <a:cs typeface="Arial"/>
              </a:rPr>
              <a:t>&lt;sc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t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dirty="0">
                <a:latin typeface="Arial"/>
                <a:cs typeface="Arial"/>
              </a:rPr>
              <a:t>="</a:t>
            </a:r>
            <a:r>
              <a:rPr sz="2400" spc="-5" dirty="0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t/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"&gt; 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 i=</a:t>
            </a:r>
            <a:r>
              <a:rPr sz="2400" spc="-5" dirty="0">
                <a:latin typeface="Arial"/>
                <a:cs typeface="Arial"/>
              </a:rPr>
              <a:t>0</a:t>
            </a:r>
            <a:r>
              <a:rPr sz="2400" dirty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spc="-5" dirty="0">
                <a:latin typeface="Arial"/>
                <a:cs typeface="Arial"/>
              </a:rPr>
              <a:t>fo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 (</a:t>
            </a:r>
            <a:r>
              <a:rPr sz="2400" dirty="0">
                <a:latin typeface="Arial"/>
                <a:cs typeface="Arial"/>
              </a:rPr>
              <a:t>i=</a:t>
            </a:r>
            <a:r>
              <a:rPr sz="2400" spc="-5" dirty="0">
                <a:latin typeface="Arial"/>
                <a:cs typeface="Arial"/>
              </a:rPr>
              <a:t>0;</a:t>
            </a:r>
            <a:r>
              <a:rPr sz="2400" dirty="0">
                <a:latin typeface="Arial"/>
                <a:cs typeface="Arial"/>
              </a:rPr>
              <a:t>i&lt;=</a:t>
            </a:r>
            <a:r>
              <a:rPr sz="2400" spc="-5" dirty="0">
                <a:latin typeface="Arial"/>
                <a:cs typeface="Arial"/>
              </a:rPr>
              <a:t>10;</a:t>
            </a:r>
            <a:r>
              <a:rPr sz="2400" dirty="0">
                <a:latin typeface="Arial"/>
                <a:cs typeface="Arial"/>
              </a:rPr>
              <a:t>i++)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dirty="0"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10000"/>
              </a:lnSpc>
            </a:pPr>
            <a:r>
              <a:rPr sz="2400" dirty="0">
                <a:latin typeface="Arial"/>
                <a:cs typeface="Arial"/>
              </a:rPr>
              <a:t>if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</a:t>
            </a:r>
            <a:r>
              <a:rPr sz="2400" dirty="0">
                <a:latin typeface="Arial"/>
                <a:cs typeface="Arial"/>
              </a:rPr>
              <a:t>i==</a:t>
            </a:r>
            <a:r>
              <a:rPr sz="2400" spc="-5" dirty="0">
                <a:latin typeface="Arial"/>
                <a:cs typeface="Arial"/>
              </a:rPr>
              <a:t>3)</a:t>
            </a:r>
            <a:r>
              <a:rPr sz="2400" dirty="0">
                <a:latin typeface="Arial"/>
                <a:cs typeface="Arial"/>
              </a:rPr>
              <a:t>{c</a:t>
            </a:r>
            <a:r>
              <a:rPr sz="2400" spc="-5" dirty="0">
                <a:latin typeface="Arial"/>
                <a:cs typeface="Arial"/>
              </a:rPr>
              <a:t>ont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nue;</a:t>
            </a:r>
            <a:r>
              <a:rPr sz="2400" dirty="0">
                <a:latin typeface="Arial"/>
                <a:cs typeface="Arial"/>
              </a:rPr>
              <a:t>} </a:t>
            </a:r>
            <a:r>
              <a:rPr sz="2400" spc="-5" dirty="0">
                <a:latin typeface="Arial"/>
                <a:cs typeface="Arial"/>
              </a:rPr>
              <a:t>do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ument.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it</a:t>
            </a:r>
            <a:r>
              <a:rPr sz="2400" spc="-5" dirty="0">
                <a:latin typeface="Arial"/>
                <a:cs typeface="Arial"/>
              </a:rPr>
              <a:t>e(</a:t>
            </a:r>
            <a:r>
              <a:rPr sz="2400" dirty="0">
                <a:latin typeface="Arial"/>
                <a:cs typeface="Arial"/>
              </a:rPr>
              <a:t>"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he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numbe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"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+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)</a:t>
            </a:r>
            <a:r>
              <a:rPr sz="2400" dirty="0">
                <a:latin typeface="Arial"/>
                <a:cs typeface="Arial"/>
              </a:rPr>
              <a:t>; </a:t>
            </a:r>
            <a:r>
              <a:rPr sz="2400" spc="-5" dirty="0">
                <a:latin typeface="Arial"/>
                <a:cs typeface="Arial"/>
              </a:rPr>
              <a:t>do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ument.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it</a:t>
            </a:r>
            <a:r>
              <a:rPr sz="2400" spc="-5" dirty="0">
                <a:latin typeface="Arial"/>
                <a:cs typeface="Arial"/>
              </a:rPr>
              <a:t>e(</a:t>
            </a:r>
            <a:r>
              <a:rPr sz="2400" dirty="0">
                <a:latin typeface="Arial"/>
                <a:cs typeface="Arial"/>
              </a:rPr>
              <a:t>"&lt;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/</a:t>
            </a:r>
            <a:r>
              <a:rPr sz="2400" dirty="0">
                <a:latin typeface="Arial"/>
                <a:cs typeface="Arial"/>
              </a:rPr>
              <a:t>&gt;"</a:t>
            </a:r>
            <a:r>
              <a:rPr sz="2400" spc="-5" dirty="0">
                <a:latin typeface="Arial"/>
                <a:cs typeface="Arial"/>
              </a:rPr>
              <a:t>)</a:t>
            </a:r>
            <a:r>
              <a:rPr sz="2400" dirty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dirty="0"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dirty="0">
                <a:latin typeface="Arial"/>
                <a:cs typeface="Arial"/>
              </a:rPr>
              <a:t>&lt;</a:t>
            </a:r>
            <a:r>
              <a:rPr sz="2400" spc="-5" dirty="0">
                <a:latin typeface="Arial"/>
                <a:cs typeface="Arial"/>
              </a:rPr>
              <a:t>/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&gt;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33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0970" y="1848947"/>
            <a:ext cx="1807845" cy="3382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2000" b="1" spc="-20" dirty="0">
                <a:latin typeface="Times New Roman"/>
                <a:cs typeface="Times New Roman"/>
              </a:rPr>
              <a:t>R</a:t>
            </a:r>
            <a:r>
              <a:rPr sz="2000" b="1" spc="-10" dirty="0">
                <a:latin typeface="Times New Roman"/>
                <a:cs typeface="Times New Roman"/>
              </a:rPr>
              <a:t>ezultati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he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number </a:t>
            </a:r>
            <a:r>
              <a:rPr sz="2000" spc="-1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0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he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number </a:t>
            </a:r>
            <a:r>
              <a:rPr sz="2000" spc="-1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1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he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number </a:t>
            </a:r>
            <a:r>
              <a:rPr sz="2000" spc="-1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2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he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number </a:t>
            </a:r>
            <a:r>
              <a:rPr sz="2000" spc="-1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4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he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number </a:t>
            </a:r>
            <a:r>
              <a:rPr sz="2000" spc="-1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5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he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number </a:t>
            </a:r>
            <a:r>
              <a:rPr sz="2000" spc="-1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6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he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number </a:t>
            </a:r>
            <a:r>
              <a:rPr sz="2000" spc="-1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7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he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number </a:t>
            </a:r>
            <a:r>
              <a:rPr sz="2000" spc="-1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8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he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number </a:t>
            </a:r>
            <a:r>
              <a:rPr sz="2000" spc="-1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9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he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number </a:t>
            </a:r>
            <a:r>
              <a:rPr sz="2000" spc="-1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5" dirty="0"/>
              <a:t>Shprehj</a:t>
            </a:r>
            <a:r>
              <a:rPr sz="3600" dirty="0"/>
              <a:t>a</a:t>
            </a:r>
            <a:r>
              <a:rPr sz="3600" spc="-204" dirty="0"/>
              <a:t> </a:t>
            </a:r>
            <a:r>
              <a:rPr sz="3600" spc="-105" dirty="0"/>
              <a:t>Fo</a:t>
            </a:r>
            <a:r>
              <a:rPr sz="3600" spc="-300" dirty="0"/>
              <a:t>r</a:t>
            </a:r>
            <a:r>
              <a:rPr sz="3600" spc="-105" dirty="0"/>
              <a:t>...I</a:t>
            </a:r>
            <a:r>
              <a:rPr sz="3600" dirty="0"/>
              <a:t>n</a:t>
            </a:r>
            <a:r>
              <a:rPr sz="3600" spc="-210" dirty="0"/>
              <a:t> </a:t>
            </a:r>
            <a:r>
              <a:rPr sz="3600" spc="-105" dirty="0"/>
              <a:t>n</a:t>
            </a:r>
            <a:r>
              <a:rPr sz="3600" dirty="0"/>
              <a:t>e</a:t>
            </a:r>
            <a:r>
              <a:rPr sz="3600" spc="-204" dirty="0"/>
              <a:t> </a:t>
            </a:r>
            <a:r>
              <a:rPr sz="3600" spc="-105" dirty="0"/>
              <a:t>JavaScript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8426" y="1478711"/>
            <a:ext cx="7972425" cy="4485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790575" indent="-182880">
              <a:lnSpc>
                <a:spcPct val="10000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6215" algn="l"/>
              </a:tabLst>
            </a:pP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5" dirty="0">
                <a:latin typeface="Arial"/>
                <a:cs typeface="Arial"/>
              </a:rPr>
              <a:t>hp</a:t>
            </a:r>
            <a:r>
              <a:rPr sz="2400" b="1" dirty="0">
                <a:latin typeface="Arial"/>
                <a:cs typeface="Arial"/>
              </a:rPr>
              <a:t>r</a:t>
            </a:r>
            <a:r>
              <a:rPr sz="2400" b="1" spc="-5" dirty="0">
                <a:latin typeface="Arial"/>
                <a:cs typeface="Arial"/>
              </a:rPr>
              <a:t>eh</a:t>
            </a:r>
            <a:r>
              <a:rPr sz="2400" b="1" dirty="0">
                <a:latin typeface="Arial"/>
                <a:cs typeface="Arial"/>
              </a:rPr>
              <a:t>ja</a:t>
            </a:r>
            <a:r>
              <a:rPr sz="2400" b="1" spc="-5" dirty="0">
                <a:latin typeface="Arial"/>
                <a:cs typeface="Arial"/>
              </a:rPr>
              <a:t> fo</a:t>
            </a:r>
            <a:r>
              <a:rPr sz="2400" b="1" spc="-130" dirty="0">
                <a:latin typeface="Arial"/>
                <a:cs typeface="Arial"/>
              </a:rPr>
              <a:t>r</a:t>
            </a:r>
            <a:r>
              <a:rPr sz="2400" b="1" spc="-5" dirty="0">
                <a:latin typeface="Arial"/>
                <a:cs typeface="Arial"/>
              </a:rPr>
              <a:t>...i</a:t>
            </a:r>
            <a:r>
              <a:rPr sz="2400" b="1" dirty="0">
                <a:latin typeface="Arial"/>
                <a:cs typeface="Arial"/>
              </a:rPr>
              <a:t>n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pe</a:t>
            </a:r>
            <a:r>
              <a:rPr sz="2400" b="1" dirty="0">
                <a:latin typeface="Arial"/>
                <a:cs typeface="Arial"/>
              </a:rPr>
              <a:t>r</a:t>
            </a:r>
            <a:r>
              <a:rPr sz="2400" b="1" spc="-5" dirty="0">
                <a:latin typeface="Arial"/>
                <a:cs typeface="Arial"/>
              </a:rPr>
              <a:t>do</a:t>
            </a:r>
            <a:r>
              <a:rPr sz="2400" b="1" dirty="0">
                <a:latin typeface="Arial"/>
                <a:cs typeface="Arial"/>
              </a:rPr>
              <a:t>r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dirty="0">
                <a:latin typeface="Arial"/>
                <a:cs typeface="Arial"/>
              </a:rPr>
              <a:t>t </a:t>
            </a:r>
            <a:r>
              <a:rPr sz="2400" b="1" spc="-5" dirty="0">
                <a:latin typeface="Arial"/>
                <a:cs typeface="Arial"/>
              </a:rPr>
              <a:t>pe</a:t>
            </a:r>
            <a:r>
              <a:rPr sz="2400" b="1" dirty="0">
                <a:latin typeface="Arial"/>
                <a:cs typeface="Arial"/>
              </a:rPr>
              <a:t>r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-5" dirty="0">
                <a:latin typeface="Arial"/>
                <a:cs typeface="Arial"/>
              </a:rPr>
              <a:t> b</a:t>
            </a:r>
            <a:r>
              <a:rPr sz="2400" b="1" dirty="0">
                <a:latin typeface="Arial"/>
                <a:cs typeface="Arial"/>
              </a:rPr>
              <a:t>r</a:t>
            </a:r>
            <a:r>
              <a:rPr sz="2400" b="1" spc="-5" dirty="0">
                <a:latin typeface="Arial"/>
                <a:cs typeface="Arial"/>
              </a:rPr>
              <a:t>edhu</a:t>
            </a:r>
            <a:r>
              <a:rPr sz="2400" b="1" dirty="0">
                <a:latin typeface="Arial"/>
                <a:cs typeface="Arial"/>
              </a:rPr>
              <a:t>r </a:t>
            </a:r>
            <a:r>
              <a:rPr sz="2400" b="1" spc="-5" dirty="0">
                <a:latin typeface="Arial"/>
                <a:cs typeface="Arial"/>
              </a:rPr>
              <a:t>neper ele</a:t>
            </a:r>
            <a:r>
              <a:rPr sz="2400" b="1" dirty="0">
                <a:latin typeface="Arial"/>
                <a:cs typeface="Arial"/>
              </a:rPr>
              <a:t>m</a:t>
            </a:r>
            <a:r>
              <a:rPr sz="2400" b="1" spc="-5" dirty="0">
                <a:latin typeface="Arial"/>
                <a:cs typeface="Arial"/>
              </a:rPr>
              <a:t>en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 </a:t>
            </a:r>
            <a:r>
              <a:rPr sz="2400" b="1" spc="-5" dirty="0">
                <a:latin typeface="Arial"/>
                <a:cs typeface="Arial"/>
              </a:rPr>
              <a:t>nj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vekto</a:t>
            </a:r>
            <a:r>
              <a:rPr sz="2400" b="1" dirty="0">
                <a:latin typeface="Arial"/>
                <a:cs typeface="Arial"/>
              </a:rPr>
              <a:t>ri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me </a:t>
            </a:r>
            <a:r>
              <a:rPr sz="2400" b="1" spc="-5" dirty="0">
                <a:latin typeface="Arial"/>
                <a:cs typeface="Arial"/>
              </a:rPr>
              <a:t>an</a:t>
            </a:r>
            <a:r>
              <a:rPr sz="2400" b="1" dirty="0">
                <a:latin typeface="Arial"/>
                <a:cs typeface="Arial"/>
              </a:rPr>
              <a:t>e </a:t>
            </a:r>
            <a:r>
              <a:rPr sz="2400" b="1" spc="-5" dirty="0">
                <a:latin typeface="Arial"/>
                <a:cs typeface="Arial"/>
              </a:rPr>
              <a:t>t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-5" dirty="0">
                <a:latin typeface="Arial"/>
                <a:cs typeface="Arial"/>
              </a:rPr>
              <a:t> veço</a:t>
            </a:r>
            <a:r>
              <a:rPr sz="2400" b="1" dirty="0">
                <a:latin typeface="Arial"/>
                <a:cs typeface="Arial"/>
              </a:rPr>
              <a:t>r</a:t>
            </a:r>
            <a:r>
              <a:rPr sz="2400" b="1" spc="-5" dirty="0">
                <a:latin typeface="Arial"/>
                <a:cs typeface="Arial"/>
              </a:rPr>
              <a:t>iv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-5" dirty="0">
                <a:latin typeface="Arial"/>
                <a:cs typeface="Arial"/>
              </a:rPr>
              <a:t> nje objekti</a:t>
            </a:r>
            <a:r>
              <a:rPr sz="2400" b="1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F6FC6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marR="5080" indent="-18351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od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trup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 ciklit </a:t>
            </a:r>
            <a:r>
              <a:rPr sz="2400" spc="-5" dirty="0">
                <a:latin typeface="Arial"/>
                <a:cs typeface="Arial"/>
              </a:rPr>
              <a:t>fo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 ..</a:t>
            </a:r>
            <a:r>
              <a:rPr sz="2400" dirty="0">
                <a:latin typeface="Arial"/>
                <a:cs typeface="Arial"/>
              </a:rPr>
              <a:t>.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kz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ohe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ng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her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 </a:t>
            </a:r>
            <a:r>
              <a:rPr sz="2400" dirty="0">
                <a:latin typeface="Arial"/>
                <a:cs typeface="Arial"/>
              </a:rPr>
              <a:t>ç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emen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/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ç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dirty="0">
                <a:latin typeface="Arial"/>
                <a:cs typeface="Arial"/>
              </a:rPr>
              <a:t>i.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6215" algn="l"/>
              </a:tabLst>
            </a:pP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5" dirty="0">
                <a:latin typeface="Arial"/>
                <a:cs typeface="Arial"/>
              </a:rPr>
              <a:t>intaksa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6215" algn="l"/>
              </a:tabLst>
            </a:pPr>
            <a:r>
              <a:rPr sz="2400" spc="-5" dirty="0">
                <a:latin typeface="Arial"/>
                <a:cs typeface="Arial"/>
              </a:rPr>
              <a:t>fo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 (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ab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ob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50" spc="-10" dirty="0">
                <a:solidFill>
                  <a:srgbClr val="0F6FC6"/>
                </a:solidFill>
                <a:latin typeface="Arial"/>
                <a:cs typeface="Arial"/>
              </a:rPr>
              <a:t>•</a:t>
            </a:r>
            <a:r>
              <a:rPr sz="2050" spc="155" dirty="0">
                <a:solidFill>
                  <a:srgbClr val="0F6FC6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6215" algn="l"/>
              </a:tabLst>
            </a:pPr>
            <a:r>
              <a:rPr sz="2400" i="1" dirty="0">
                <a:latin typeface="Arial"/>
                <a:cs typeface="Arial"/>
              </a:rPr>
              <a:t>c</a:t>
            </a:r>
            <a:r>
              <a:rPr sz="2400" i="1" spc="-5" dirty="0">
                <a:latin typeface="Arial"/>
                <a:cs typeface="Arial"/>
              </a:rPr>
              <a:t>od</a:t>
            </a:r>
            <a:r>
              <a:rPr sz="2400" i="1" dirty="0">
                <a:latin typeface="Arial"/>
                <a:cs typeface="Arial"/>
              </a:rPr>
              <a:t>e</a:t>
            </a:r>
            <a:r>
              <a:rPr sz="2400" i="1" spc="5" dirty="0">
                <a:latin typeface="Arial"/>
                <a:cs typeface="Arial"/>
              </a:rPr>
              <a:t> </a:t>
            </a:r>
            <a:r>
              <a:rPr sz="2400" i="1" spc="-5" dirty="0">
                <a:latin typeface="Arial"/>
                <a:cs typeface="Arial"/>
              </a:rPr>
              <a:t>t</a:t>
            </a:r>
            <a:r>
              <a:rPr sz="2400" i="1" dirty="0">
                <a:latin typeface="Arial"/>
                <a:cs typeface="Arial"/>
              </a:rPr>
              <a:t>o</a:t>
            </a:r>
            <a:r>
              <a:rPr sz="2400" i="1" spc="-5" dirty="0">
                <a:latin typeface="Arial"/>
                <a:cs typeface="Arial"/>
              </a:rPr>
              <a:t> b</a:t>
            </a:r>
            <a:r>
              <a:rPr sz="2400" i="1" dirty="0">
                <a:latin typeface="Arial"/>
                <a:cs typeface="Arial"/>
              </a:rPr>
              <a:t>e </a:t>
            </a:r>
            <a:r>
              <a:rPr sz="2400" i="1" spc="-5" dirty="0">
                <a:latin typeface="Arial"/>
                <a:cs typeface="Arial"/>
              </a:rPr>
              <a:t>e</a:t>
            </a:r>
            <a:r>
              <a:rPr sz="2400" i="1" dirty="0">
                <a:latin typeface="Arial"/>
                <a:cs typeface="Arial"/>
              </a:rPr>
              <a:t>x</a:t>
            </a:r>
            <a:r>
              <a:rPr sz="2400" i="1" spc="-5" dirty="0">
                <a:latin typeface="Arial"/>
                <a:cs typeface="Arial"/>
              </a:rPr>
              <a:t>e</a:t>
            </a:r>
            <a:r>
              <a:rPr sz="2400" i="1" dirty="0">
                <a:latin typeface="Arial"/>
                <a:cs typeface="Arial"/>
              </a:rPr>
              <a:t>c</a:t>
            </a:r>
            <a:r>
              <a:rPr sz="2400" i="1" spc="-5" dirty="0">
                <a:latin typeface="Arial"/>
                <a:cs typeface="Arial"/>
              </a:rPr>
              <a:t>uted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50" spc="-10" dirty="0">
                <a:solidFill>
                  <a:srgbClr val="0F6FC6"/>
                </a:solidFill>
                <a:latin typeface="Arial"/>
                <a:cs typeface="Arial"/>
              </a:rPr>
              <a:t>•</a:t>
            </a:r>
            <a:r>
              <a:rPr sz="2050" spc="155" dirty="0">
                <a:solidFill>
                  <a:srgbClr val="0F6FC6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34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61301"/>
            <a:ext cx="370840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Shembul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l</a:t>
            </a:r>
            <a:r>
              <a:rPr sz="3600" spc="-19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-</a:t>
            </a:r>
            <a:r>
              <a:rPr sz="3600" spc="-204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4</a:t>
            </a:r>
            <a:r>
              <a:rPr sz="3600" spc="-204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fo</a:t>
            </a:r>
            <a:r>
              <a:rPr sz="3600" spc="-300" dirty="0">
                <a:solidFill>
                  <a:srgbClr val="04617B"/>
                </a:solidFill>
                <a:latin typeface="Arial"/>
                <a:cs typeface="Arial"/>
              </a:rPr>
              <a:t>r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...i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n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3060" y="1244284"/>
            <a:ext cx="5041265" cy="396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2171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&lt;sc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t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dirty="0">
                <a:latin typeface="Arial"/>
                <a:cs typeface="Arial"/>
              </a:rPr>
              <a:t>="</a:t>
            </a:r>
            <a:r>
              <a:rPr sz="2400" spc="-5" dirty="0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t/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"&gt; 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 x;</a:t>
            </a:r>
            <a:endParaRPr sz="2400">
              <a:latin typeface="Arial"/>
              <a:cs typeface="Arial"/>
            </a:endParaRPr>
          </a:p>
          <a:p>
            <a:pPr marL="12700" marR="154241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yc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s =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rra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()</a:t>
            </a:r>
            <a:r>
              <a:rPr sz="2400" dirty="0">
                <a:latin typeface="Arial"/>
                <a:cs typeface="Arial"/>
              </a:rPr>
              <a:t>;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yc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[0</a:t>
            </a:r>
            <a:r>
              <a:rPr sz="2400" dirty="0">
                <a:latin typeface="Arial"/>
                <a:cs typeface="Arial"/>
              </a:rPr>
              <a:t>] =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"S</a:t>
            </a:r>
            <a:r>
              <a:rPr sz="2400" spc="-5" dirty="0">
                <a:latin typeface="Arial"/>
                <a:cs typeface="Arial"/>
              </a:rPr>
              <a:t>aab“</a:t>
            </a:r>
            <a:r>
              <a:rPr sz="2400" dirty="0">
                <a:latin typeface="Arial"/>
                <a:cs typeface="Arial"/>
              </a:rPr>
              <a:t>;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yc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[1</a:t>
            </a:r>
            <a:r>
              <a:rPr sz="2400" dirty="0">
                <a:latin typeface="Arial"/>
                <a:cs typeface="Arial"/>
              </a:rPr>
              <a:t>] =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"</a:t>
            </a:r>
            <a:r>
              <a:rPr sz="2400" spc="-135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lv</a:t>
            </a:r>
            <a:r>
              <a:rPr sz="2400" spc="-5" dirty="0">
                <a:latin typeface="Arial"/>
                <a:cs typeface="Arial"/>
              </a:rPr>
              <a:t>o“</a:t>
            </a:r>
            <a:r>
              <a:rPr sz="2400" dirty="0">
                <a:latin typeface="Arial"/>
                <a:cs typeface="Arial"/>
              </a:rPr>
              <a:t>;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yc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[2</a:t>
            </a:r>
            <a:r>
              <a:rPr sz="2400" dirty="0">
                <a:latin typeface="Arial"/>
                <a:cs typeface="Arial"/>
              </a:rPr>
              <a:t>] =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"B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“</a:t>
            </a:r>
            <a:r>
              <a:rPr sz="2400" dirty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fo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 (</a:t>
            </a:r>
            <a:r>
              <a:rPr sz="2400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yc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s)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do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ument.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it</a:t>
            </a:r>
            <a:r>
              <a:rPr sz="2400" spc="-5" dirty="0">
                <a:latin typeface="Arial"/>
                <a:cs typeface="Arial"/>
              </a:rPr>
              <a:t>e(m</a:t>
            </a:r>
            <a:r>
              <a:rPr sz="2400" dirty="0">
                <a:latin typeface="Arial"/>
                <a:cs typeface="Arial"/>
              </a:rPr>
              <a:t>yca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[</a:t>
            </a:r>
            <a:r>
              <a:rPr sz="2400" dirty="0">
                <a:latin typeface="Arial"/>
                <a:cs typeface="Arial"/>
              </a:rPr>
              <a:t>x]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+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"&lt;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/</a:t>
            </a:r>
            <a:r>
              <a:rPr sz="2400" dirty="0">
                <a:latin typeface="Arial"/>
                <a:cs typeface="Arial"/>
              </a:rPr>
              <a:t>&gt;"</a:t>
            </a:r>
            <a:r>
              <a:rPr sz="2400" spc="-5" dirty="0">
                <a:latin typeface="Arial"/>
                <a:cs typeface="Arial"/>
              </a:rPr>
              <a:t>)</a:t>
            </a:r>
            <a:r>
              <a:rPr sz="2400" dirty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&lt;</a:t>
            </a:r>
            <a:r>
              <a:rPr sz="2400" spc="-5" dirty="0">
                <a:latin typeface="Arial"/>
                <a:cs typeface="Arial"/>
              </a:rPr>
              <a:t>/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&gt;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35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5" dirty="0"/>
              <a:t>Funksione</a:t>
            </a:r>
            <a:r>
              <a:rPr sz="3600" dirty="0"/>
              <a:t>t</a:t>
            </a:r>
            <a:r>
              <a:rPr sz="3600" spc="-204" dirty="0"/>
              <a:t> </a:t>
            </a:r>
            <a:r>
              <a:rPr sz="3600" spc="-105" dirty="0"/>
              <a:t>n</a:t>
            </a:r>
            <a:r>
              <a:rPr sz="3600" dirty="0"/>
              <a:t>e</a:t>
            </a:r>
            <a:r>
              <a:rPr sz="3600" spc="-210" dirty="0"/>
              <a:t> </a:t>
            </a:r>
            <a:r>
              <a:rPr sz="3600" spc="-105" dirty="0"/>
              <a:t>Javascript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8740" y="1731711"/>
            <a:ext cx="8172450" cy="3183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191135" indent="-182880">
              <a:lnSpc>
                <a:spcPts val="259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 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peng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bro</a:t>
            </a:r>
            <a:r>
              <a:rPr sz="2400" dirty="0">
                <a:latin typeface="Arial"/>
                <a:cs typeface="Arial"/>
              </a:rPr>
              <a:t>ws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kz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sk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t s</a:t>
            </a:r>
            <a:r>
              <a:rPr sz="2400" spc="-5" dirty="0">
                <a:latin typeface="Arial"/>
                <a:cs typeface="Arial"/>
              </a:rPr>
              <a:t>apo ngar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faq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-5" dirty="0">
                <a:latin typeface="Arial"/>
                <a:cs typeface="Arial"/>
              </a:rPr>
              <a:t>mun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nderton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sk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tin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5" dirty="0">
                <a:latin typeface="Arial"/>
                <a:cs typeface="Arial"/>
              </a:rPr>
              <a:t> 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fun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on.</a:t>
            </a:r>
            <a:endParaRPr sz="2400">
              <a:latin typeface="Arial"/>
              <a:cs typeface="Arial"/>
            </a:endParaRPr>
          </a:p>
          <a:p>
            <a:pPr marL="195580" marR="5080" indent="-182880">
              <a:lnSpc>
                <a:spcPts val="259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Nje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fun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permba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e</a:t>
            </a:r>
            <a:r>
              <a:rPr sz="2400" dirty="0">
                <a:latin typeface="Arial"/>
                <a:cs typeface="Arial"/>
              </a:rPr>
              <a:t>kz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utohe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ete</a:t>
            </a:r>
            <a:r>
              <a:rPr sz="2400" dirty="0">
                <a:latin typeface="Arial"/>
                <a:cs typeface="Arial"/>
              </a:rPr>
              <a:t>m </a:t>
            </a:r>
            <a:r>
              <a:rPr sz="2400" spc="-5" dirty="0">
                <a:latin typeface="Arial"/>
                <a:cs typeface="Arial"/>
              </a:rPr>
              <a:t>nga 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ng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ng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rr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at</a:t>
            </a:r>
            <a:r>
              <a:rPr sz="2400" dirty="0">
                <a:latin typeface="Arial"/>
                <a:cs typeface="Arial"/>
              </a:rPr>
              <a:t>ij</a:t>
            </a:r>
            <a:r>
              <a:rPr sz="2400" spc="-5" dirty="0">
                <a:latin typeface="Arial"/>
                <a:cs typeface="Arial"/>
              </a:rPr>
              <a:t> fun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i.</a:t>
            </a:r>
            <a:endParaRPr sz="2400">
              <a:latin typeface="Arial"/>
              <a:cs typeface="Arial"/>
            </a:endParaRPr>
          </a:p>
          <a:p>
            <a:pPr marL="195580" marR="698500" indent="-182880">
              <a:lnSpc>
                <a:spcPts val="259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latin typeface="Arial"/>
                <a:cs typeface="Arial"/>
              </a:rPr>
              <a:t>Mun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therr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fun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ud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brend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faqe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(o</a:t>
            </a:r>
            <a:r>
              <a:rPr sz="2400" dirty="0">
                <a:latin typeface="Arial"/>
                <a:cs typeface="Arial"/>
              </a:rPr>
              <a:t>se </a:t>
            </a:r>
            <a:r>
              <a:rPr sz="2400" spc="-5" dirty="0">
                <a:latin typeface="Arial"/>
                <a:cs typeface="Arial"/>
              </a:rPr>
              <a:t>mad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edh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ng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faq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5" dirty="0">
                <a:latin typeface="Arial"/>
                <a:cs typeface="Arial"/>
              </a:rPr>
              <a:t> t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ne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fun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 v</a:t>
            </a:r>
            <a:r>
              <a:rPr sz="2400" spc="-5" dirty="0">
                <a:latin typeface="Arial"/>
                <a:cs typeface="Arial"/>
              </a:rPr>
              <a:t>endo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 sk</a:t>
            </a:r>
            <a:r>
              <a:rPr sz="2400" spc="-5" dirty="0">
                <a:latin typeface="Arial"/>
                <a:cs typeface="Arial"/>
              </a:rPr>
              <a:t>eda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hte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.</a:t>
            </a:r>
            <a:r>
              <a:rPr sz="2400" dirty="0">
                <a:latin typeface="Arial"/>
                <a:cs typeface="Arial"/>
              </a:rPr>
              <a:t>js)</a:t>
            </a:r>
            <a:endParaRPr sz="2400">
              <a:latin typeface="Arial"/>
              <a:cs typeface="Arial"/>
            </a:endParaRPr>
          </a:p>
          <a:p>
            <a:pPr marL="195580" marR="309245" indent="-182880">
              <a:lnSpc>
                <a:spcPts val="259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latin typeface="Arial"/>
                <a:cs typeface="Arial"/>
              </a:rPr>
              <a:t>Fun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one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toh</a:t>
            </a:r>
            <a:r>
              <a:rPr sz="2400" dirty="0">
                <a:latin typeface="Arial"/>
                <a:cs typeface="Arial"/>
              </a:rPr>
              <a:t>en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illim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faqe</a:t>
            </a:r>
            <a:r>
              <a:rPr sz="2400" dirty="0">
                <a:latin typeface="Arial"/>
                <a:cs typeface="Arial"/>
              </a:rPr>
              <a:t>s,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 s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 k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s, </a:t>
            </a:r>
            <a:r>
              <a:rPr sz="2400" spc="-5" dirty="0">
                <a:latin typeface="Arial"/>
                <a:cs typeface="Arial"/>
              </a:rPr>
              <a:t>ndërm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tage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&lt;</a:t>
            </a:r>
            <a:r>
              <a:rPr sz="2400" spc="-5" dirty="0">
                <a:latin typeface="Arial"/>
                <a:cs typeface="Arial"/>
              </a:rPr>
              <a:t>head</a:t>
            </a:r>
            <a:r>
              <a:rPr sz="2400" dirty="0">
                <a:latin typeface="Arial"/>
                <a:cs typeface="Arial"/>
              </a:rPr>
              <a:t>&gt;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faqe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TML.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36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499401"/>
            <a:ext cx="516699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S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i</a:t>
            </a:r>
            <a:r>
              <a:rPr sz="36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deklarohe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3600" spc="-21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nj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3600" spc="-204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funksion?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" y="990792"/>
            <a:ext cx="8292465" cy="5206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2425065" indent="-274320">
              <a:lnSpc>
                <a:spcPts val="259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Si</a:t>
            </a:r>
            <a:r>
              <a:rPr sz="2400" spc="-5" dirty="0">
                <a:latin typeface="Arial"/>
                <a:cs typeface="Arial"/>
              </a:rPr>
              <a:t>nta</a:t>
            </a:r>
            <a:r>
              <a:rPr sz="2400" dirty="0">
                <a:latin typeface="Arial"/>
                <a:cs typeface="Arial"/>
              </a:rPr>
              <a:t>ksa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ij</a:t>
            </a:r>
            <a:r>
              <a:rPr sz="2400" spc="-5" dirty="0">
                <a:latin typeface="Arial"/>
                <a:cs typeface="Arial"/>
              </a:rPr>
              <a:t>ua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fun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hte</a:t>
            </a:r>
            <a:r>
              <a:rPr sz="2400" dirty="0">
                <a:latin typeface="Arial"/>
                <a:cs typeface="Arial"/>
              </a:rPr>
              <a:t>: </a:t>
            </a:r>
            <a:r>
              <a:rPr sz="2400" spc="-5" dirty="0">
                <a:latin typeface="Arial"/>
                <a:cs typeface="Arial"/>
              </a:rPr>
              <a:t>fun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i="1" spc="-5" dirty="0">
                <a:latin typeface="Arial"/>
                <a:cs typeface="Arial"/>
              </a:rPr>
              <a:t>emerfun</a:t>
            </a:r>
            <a:r>
              <a:rPr sz="2400" i="1" dirty="0">
                <a:latin typeface="Arial"/>
                <a:cs typeface="Arial"/>
              </a:rPr>
              <a:t>ksio</a:t>
            </a:r>
            <a:r>
              <a:rPr sz="2400" i="1" spc="-5" dirty="0">
                <a:latin typeface="Arial"/>
                <a:cs typeface="Arial"/>
              </a:rPr>
              <a:t>n</a:t>
            </a:r>
            <a:r>
              <a:rPr sz="2400" i="1" spc="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(</a:t>
            </a:r>
            <a:r>
              <a:rPr sz="2400" i="1" dirty="0">
                <a:latin typeface="Arial"/>
                <a:cs typeface="Arial"/>
              </a:rPr>
              <a:t>v</a:t>
            </a:r>
            <a:r>
              <a:rPr sz="2400" i="1" spc="-5" dirty="0">
                <a:latin typeface="Arial"/>
                <a:cs typeface="Arial"/>
              </a:rPr>
              <a:t>a</a:t>
            </a:r>
            <a:r>
              <a:rPr sz="2400" i="1" dirty="0">
                <a:latin typeface="Arial"/>
                <a:cs typeface="Arial"/>
              </a:rPr>
              <a:t>r</a:t>
            </a:r>
            <a:r>
              <a:rPr sz="2400" i="1" spc="-5" dirty="0">
                <a:latin typeface="Arial"/>
                <a:cs typeface="Arial"/>
              </a:rPr>
              <a:t>1,</a:t>
            </a:r>
            <a:r>
              <a:rPr sz="2400" i="1" dirty="0">
                <a:latin typeface="Arial"/>
                <a:cs typeface="Arial"/>
              </a:rPr>
              <a:t>v</a:t>
            </a:r>
            <a:r>
              <a:rPr sz="2400" i="1" spc="-5" dirty="0">
                <a:latin typeface="Arial"/>
                <a:cs typeface="Arial"/>
              </a:rPr>
              <a:t>a</a:t>
            </a:r>
            <a:r>
              <a:rPr sz="2400" i="1" dirty="0">
                <a:latin typeface="Arial"/>
                <a:cs typeface="Arial"/>
              </a:rPr>
              <a:t>r</a:t>
            </a:r>
            <a:r>
              <a:rPr sz="2400" i="1" spc="-5" dirty="0">
                <a:latin typeface="Arial"/>
                <a:cs typeface="Arial"/>
              </a:rPr>
              <a:t>2,...,</a:t>
            </a:r>
            <a:r>
              <a:rPr sz="2400" i="1" dirty="0">
                <a:latin typeface="Arial"/>
                <a:cs typeface="Arial"/>
              </a:rPr>
              <a:t>v</a:t>
            </a:r>
            <a:r>
              <a:rPr sz="2400" i="1" spc="-5" dirty="0">
                <a:latin typeface="Arial"/>
                <a:cs typeface="Arial"/>
              </a:rPr>
              <a:t>ar</a:t>
            </a:r>
            <a:r>
              <a:rPr sz="2400" i="1" dirty="0">
                <a:latin typeface="Arial"/>
                <a:cs typeface="Arial"/>
              </a:rPr>
              <a:t>X</a:t>
            </a:r>
            <a:r>
              <a:rPr sz="2400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287020">
              <a:lnSpc>
                <a:spcPts val="2410"/>
              </a:lnSpc>
            </a:pPr>
            <a:r>
              <a:rPr sz="2400" dirty="0"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70840">
              <a:lnSpc>
                <a:spcPts val="2590"/>
              </a:lnSpc>
            </a:pPr>
            <a:r>
              <a:rPr sz="2400" i="1" dirty="0">
                <a:latin typeface="Arial"/>
                <a:cs typeface="Arial"/>
              </a:rPr>
              <a:t>k</a:t>
            </a:r>
            <a:r>
              <a:rPr sz="2400" i="1" spc="-5" dirty="0">
                <a:latin typeface="Arial"/>
                <a:cs typeface="Arial"/>
              </a:rPr>
              <a:t>od</a:t>
            </a:r>
            <a:endParaRPr sz="2400">
              <a:latin typeface="Arial"/>
              <a:cs typeface="Arial"/>
            </a:endParaRPr>
          </a:p>
          <a:p>
            <a:pPr marL="287020">
              <a:lnSpc>
                <a:spcPts val="2590"/>
              </a:lnSpc>
            </a:pPr>
            <a:r>
              <a:rPr sz="2400" dirty="0"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95580" marR="377190" indent="-182880">
              <a:lnSpc>
                <a:spcPct val="70000"/>
              </a:lnSpc>
              <a:spcBef>
                <a:spcPts val="720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ar1</a:t>
            </a:r>
            <a:r>
              <a:rPr sz="2400" dirty="0">
                <a:latin typeface="Arial"/>
                <a:cs typeface="Arial"/>
              </a:rPr>
              <a:t>, v</a:t>
            </a:r>
            <a:r>
              <a:rPr sz="2400" spc="-5" dirty="0">
                <a:latin typeface="Arial"/>
                <a:cs typeface="Arial"/>
              </a:rPr>
              <a:t>ar2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-5" dirty="0">
                <a:latin typeface="Arial"/>
                <a:cs typeface="Arial"/>
              </a:rPr>
              <a:t>et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ri</a:t>
            </a:r>
            <a:r>
              <a:rPr sz="2400" spc="-5" dirty="0">
                <a:latin typeface="Arial"/>
                <a:cs typeface="Arial"/>
              </a:rPr>
              <a:t>ab</a:t>
            </a:r>
            <a:r>
              <a:rPr sz="2400" dirty="0">
                <a:latin typeface="Arial"/>
                <a:cs typeface="Arial"/>
              </a:rPr>
              <a:t>la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se vl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e 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oh</a:t>
            </a:r>
            <a:r>
              <a:rPr sz="2400" dirty="0">
                <a:latin typeface="Arial"/>
                <a:cs typeface="Arial"/>
              </a:rPr>
              <a:t>en </a:t>
            </a:r>
            <a:r>
              <a:rPr sz="2400" spc="-5" dirty="0">
                <a:latin typeface="Arial"/>
                <a:cs typeface="Arial"/>
              </a:rPr>
              <a:t>fun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.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Kll</a:t>
            </a:r>
            <a:r>
              <a:rPr sz="2400" spc="-5" dirty="0">
                <a:latin typeface="Arial"/>
                <a:cs typeface="Arial"/>
              </a:rPr>
              <a:t>apa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{</a:t>
            </a:r>
            <a:r>
              <a:rPr sz="2400" spc="-5" dirty="0">
                <a:latin typeface="Arial"/>
                <a:cs typeface="Arial"/>
              </a:rPr>
              <a:t> dh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}</a:t>
            </a:r>
            <a:r>
              <a:rPr sz="2400" spc="-5" dirty="0">
                <a:latin typeface="Arial"/>
                <a:cs typeface="Arial"/>
              </a:rPr>
              <a:t> per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to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illi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fund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fun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95580" marR="805180" indent="-182880">
              <a:lnSpc>
                <a:spcPct val="7000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5" dirty="0">
                <a:latin typeface="Arial"/>
                <a:cs typeface="Arial"/>
              </a:rPr>
              <a:t>heni</a:t>
            </a:r>
            <a:r>
              <a:rPr sz="2400" b="1" dirty="0">
                <a:latin typeface="Arial"/>
                <a:cs typeface="Arial"/>
              </a:rPr>
              <a:t>m: </a:t>
            </a:r>
            <a:r>
              <a:rPr sz="2400" dirty="0">
                <a:latin typeface="Arial"/>
                <a:cs typeface="Arial"/>
              </a:rPr>
              <a:t>Nje </a:t>
            </a:r>
            <a:r>
              <a:rPr sz="2400" spc="-5" dirty="0">
                <a:latin typeface="Arial"/>
                <a:cs typeface="Arial"/>
              </a:rPr>
              <a:t>fun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paramet</a:t>
            </a:r>
            <a:r>
              <a:rPr sz="2400" dirty="0">
                <a:latin typeface="Arial"/>
                <a:cs typeface="Arial"/>
              </a:rPr>
              <a:t>ra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duhe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perf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ije kll</a:t>
            </a:r>
            <a:r>
              <a:rPr sz="2400" spc="-5" dirty="0">
                <a:latin typeface="Arial"/>
                <a:cs typeface="Arial"/>
              </a:rPr>
              <a:t>apa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-5" dirty="0">
                <a:latin typeface="Arial"/>
                <a:cs typeface="Arial"/>
              </a:rPr>
              <a:t> pa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5" dirty="0">
                <a:latin typeface="Arial"/>
                <a:cs typeface="Arial"/>
              </a:rPr>
              <a:t>emr</a:t>
            </a: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fun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287020">
              <a:lnSpc>
                <a:spcPts val="2450"/>
              </a:lnSpc>
            </a:pPr>
            <a:r>
              <a:rPr sz="2400" spc="-5" dirty="0">
                <a:latin typeface="Arial"/>
                <a:cs typeface="Arial"/>
              </a:rPr>
              <a:t>fun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i="1" spc="-5" dirty="0">
                <a:latin typeface="Arial"/>
                <a:cs typeface="Arial"/>
              </a:rPr>
              <a:t>fun</a:t>
            </a:r>
            <a:r>
              <a:rPr sz="2400" i="1" dirty="0">
                <a:latin typeface="Arial"/>
                <a:cs typeface="Arial"/>
              </a:rPr>
              <a:t>c</a:t>
            </a:r>
            <a:r>
              <a:rPr sz="2400" i="1" spc="-5" dirty="0">
                <a:latin typeface="Arial"/>
                <a:cs typeface="Arial"/>
              </a:rPr>
              <a:t>t</a:t>
            </a:r>
            <a:r>
              <a:rPr sz="2400" i="1" dirty="0">
                <a:latin typeface="Arial"/>
                <a:cs typeface="Arial"/>
              </a:rPr>
              <a:t>i</a:t>
            </a:r>
            <a:r>
              <a:rPr sz="2400" i="1" spc="-5" dirty="0">
                <a:latin typeface="Arial"/>
                <a:cs typeface="Arial"/>
              </a:rPr>
              <a:t>onna</a:t>
            </a:r>
            <a:r>
              <a:rPr sz="2400" i="1" dirty="0">
                <a:latin typeface="Arial"/>
                <a:cs typeface="Arial"/>
              </a:rPr>
              <a:t>m</a:t>
            </a:r>
            <a:r>
              <a:rPr sz="2400" i="1" spc="-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(</a:t>
            </a:r>
            <a:r>
              <a:rPr sz="2400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286385">
              <a:lnSpc>
                <a:spcPts val="2590"/>
              </a:lnSpc>
            </a:pPr>
            <a:r>
              <a:rPr sz="2400" dirty="0"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286385">
              <a:lnSpc>
                <a:spcPts val="2590"/>
              </a:lnSpc>
            </a:pPr>
            <a:r>
              <a:rPr sz="2400" i="1" dirty="0">
                <a:latin typeface="Arial"/>
                <a:cs typeface="Arial"/>
              </a:rPr>
              <a:t>s</a:t>
            </a:r>
            <a:r>
              <a:rPr sz="2400" i="1" spc="-5" dirty="0">
                <a:latin typeface="Arial"/>
                <a:cs typeface="Arial"/>
              </a:rPr>
              <a:t>om</a:t>
            </a:r>
            <a:r>
              <a:rPr sz="2400" i="1" dirty="0">
                <a:latin typeface="Arial"/>
                <a:cs typeface="Arial"/>
              </a:rPr>
              <a:t>e</a:t>
            </a:r>
            <a:r>
              <a:rPr sz="2400" i="1" spc="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c</a:t>
            </a:r>
            <a:r>
              <a:rPr sz="2400" i="1" spc="-5" dirty="0">
                <a:latin typeface="Arial"/>
                <a:cs typeface="Arial"/>
              </a:rPr>
              <a:t>ode</a:t>
            </a:r>
            <a:endParaRPr sz="2400">
              <a:latin typeface="Arial"/>
              <a:cs typeface="Arial"/>
            </a:endParaRPr>
          </a:p>
          <a:p>
            <a:pPr marL="286385">
              <a:lnSpc>
                <a:spcPts val="2590"/>
              </a:lnSpc>
            </a:pPr>
            <a:r>
              <a:rPr sz="2400" dirty="0"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95580" marR="5080" indent="-182880">
              <a:lnSpc>
                <a:spcPct val="70000"/>
              </a:lnSpc>
              <a:spcBef>
                <a:spcPts val="720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5" dirty="0">
                <a:latin typeface="Arial"/>
                <a:cs typeface="Arial"/>
              </a:rPr>
              <a:t>heni</a:t>
            </a:r>
            <a:r>
              <a:rPr sz="2400" b="1" dirty="0">
                <a:latin typeface="Arial"/>
                <a:cs typeface="Arial"/>
              </a:rPr>
              <a:t>m: </a:t>
            </a:r>
            <a:r>
              <a:rPr sz="2400" spc="-5" dirty="0">
                <a:latin typeface="Arial"/>
                <a:cs typeface="Arial"/>
              </a:rPr>
              <a:t>Mo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 ha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ron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rende</a:t>
            </a:r>
            <a:r>
              <a:rPr sz="2400" dirty="0">
                <a:latin typeface="Arial"/>
                <a:cs typeface="Arial"/>
              </a:rPr>
              <a:t>sine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 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ron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medh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dhe 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og</a:t>
            </a:r>
            <a:r>
              <a:rPr sz="2400" dirty="0">
                <a:latin typeface="Arial"/>
                <a:cs typeface="Arial"/>
              </a:rPr>
              <a:t>la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 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! </a:t>
            </a:r>
            <a:r>
              <a:rPr sz="2400" spc="-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la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“fun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”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duhe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et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me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ron</a:t>
            </a:r>
            <a:r>
              <a:rPr sz="2400" dirty="0">
                <a:latin typeface="Arial"/>
                <a:cs typeface="Arial"/>
              </a:rPr>
              <a:t>ja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og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-5" dirty="0">
                <a:latin typeface="Arial"/>
                <a:cs typeface="Arial"/>
              </a:rPr>
              <a:t> perndr</a:t>
            </a:r>
            <a:r>
              <a:rPr sz="2400" dirty="0">
                <a:latin typeface="Arial"/>
                <a:cs typeface="Arial"/>
              </a:rPr>
              <a:t>ys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ndodh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gab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m!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37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99401"/>
            <a:ext cx="3262629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Shprehj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a</a:t>
            </a:r>
            <a:r>
              <a:rPr sz="3600" spc="-204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“return”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" y="1175744"/>
            <a:ext cx="8809990" cy="530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348615" indent="-182880">
              <a:lnSpc>
                <a:spcPct val="80000"/>
              </a:lnSpc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Arial"/>
                <a:cs typeface="Arial"/>
              </a:rPr>
              <a:t>Shp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ehja </a:t>
            </a:r>
            <a:r>
              <a:rPr sz="2200" b="1" dirty="0">
                <a:latin typeface="Arial"/>
                <a:cs typeface="Arial"/>
              </a:rPr>
              <a:t>re</a:t>
            </a:r>
            <a:r>
              <a:rPr sz="2200" b="1" spc="-5" dirty="0">
                <a:latin typeface="Arial"/>
                <a:cs typeface="Arial"/>
              </a:rPr>
              <a:t>tu</a:t>
            </a:r>
            <a:r>
              <a:rPr sz="2200" b="1" dirty="0">
                <a:latin typeface="Arial"/>
                <a:cs typeface="Arial"/>
              </a:rPr>
              <a:t>rn</a:t>
            </a:r>
            <a:r>
              <a:rPr sz="2200" b="1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do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et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per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 specifikuar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vle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en qe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do te kthehet nga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funksioni.</a:t>
            </a:r>
            <a:endParaRPr sz="2200">
              <a:latin typeface="Arial"/>
              <a:cs typeface="Arial"/>
            </a:endParaRPr>
          </a:p>
          <a:p>
            <a:pPr marL="195580" marR="1049020" indent="-182880">
              <a:lnSpc>
                <a:spcPct val="80000"/>
              </a:lnSpc>
              <a:spcBef>
                <a:spcPts val="525"/>
              </a:spcBef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Arial"/>
                <a:cs typeface="Arial"/>
              </a:rPr>
              <a:t>Keshtu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qe funksionet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qe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do te kthejne vle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 duhet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 pe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do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in shp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ehjen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re</a:t>
            </a:r>
            <a:r>
              <a:rPr sz="2200" b="1" spc="-5" dirty="0">
                <a:latin typeface="Arial"/>
                <a:cs typeface="Arial"/>
              </a:rPr>
              <a:t>tu</a:t>
            </a:r>
            <a:r>
              <a:rPr sz="2200" b="1" dirty="0">
                <a:latin typeface="Arial"/>
                <a:cs typeface="Arial"/>
              </a:rPr>
              <a:t>r</a:t>
            </a:r>
            <a:r>
              <a:rPr sz="2200" b="1" spc="-5" dirty="0">
                <a:latin typeface="Arial"/>
                <a:cs typeface="Arial"/>
              </a:rPr>
              <a:t>n</a:t>
            </a:r>
            <a:r>
              <a:rPr sz="2200" dirty="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b="1" dirty="0">
                <a:latin typeface="Arial"/>
                <a:cs typeface="Arial"/>
              </a:rPr>
              <a:t>S</a:t>
            </a:r>
            <a:r>
              <a:rPr sz="2200" b="1" spc="-5" dirty="0">
                <a:latin typeface="Arial"/>
                <a:cs typeface="Arial"/>
              </a:rPr>
              <a:t>h</a:t>
            </a:r>
            <a:r>
              <a:rPr sz="2200" b="1" dirty="0">
                <a:latin typeface="Arial"/>
                <a:cs typeface="Arial"/>
              </a:rPr>
              <a:t>e</a:t>
            </a:r>
            <a:r>
              <a:rPr sz="2200" b="1" spc="-5" dirty="0">
                <a:latin typeface="Arial"/>
                <a:cs typeface="Arial"/>
              </a:rPr>
              <a:t>mbu</a:t>
            </a:r>
            <a:r>
              <a:rPr sz="2200" b="1" dirty="0">
                <a:latin typeface="Arial"/>
                <a:cs typeface="Arial"/>
              </a:rPr>
              <a:t>ll:</a:t>
            </a:r>
            <a:endParaRPr sz="22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spc="-5" dirty="0">
                <a:latin typeface="Arial"/>
                <a:cs typeface="Arial"/>
              </a:rPr>
              <a:t>F</a:t>
            </a:r>
            <a:r>
              <a:rPr sz="2200" dirty="0">
                <a:latin typeface="Arial"/>
                <a:cs typeface="Arial"/>
              </a:rPr>
              <a:t>unksioni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meposhtem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kthen p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odhimin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 dy num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ave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(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dhe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b</a:t>
            </a:r>
            <a:r>
              <a:rPr sz="2200" spc="-5" dirty="0">
                <a:latin typeface="Arial"/>
                <a:cs typeface="Arial"/>
              </a:rPr>
              <a:t>)</a:t>
            </a:r>
            <a:r>
              <a:rPr sz="2200" dirty="0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fu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ction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prod(a,</a:t>
            </a:r>
            <a:r>
              <a:rPr sz="2000" spc="-15" dirty="0">
                <a:latin typeface="Arial"/>
                <a:cs typeface="Arial"/>
              </a:rPr>
              <a:t>b)</a:t>
            </a:r>
            <a:endParaRPr sz="20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287020" marR="7585709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x</a:t>
            </a:r>
            <a:r>
              <a:rPr sz="2000" spc="-20" dirty="0">
                <a:latin typeface="Arial"/>
                <a:cs typeface="Arial"/>
              </a:rPr>
              <a:t>=</a:t>
            </a:r>
            <a:r>
              <a:rPr sz="2000" spc="-10" dirty="0">
                <a:latin typeface="Arial"/>
                <a:cs typeface="Arial"/>
              </a:rPr>
              <a:t>a*</a:t>
            </a:r>
            <a:r>
              <a:rPr sz="2000" spc="-15" dirty="0">
                <a:latin typeface="Arial"/>
                <a:cs typeface="Arial"/>
              </a:rPr>
              <a:t>b; </a:t>
            </a:r>
            <a:r>
              <a:rPr sz="2000" spc="-10" dirty="0">
                <a:latin typeface="Arial"/>
                <a:cs typeface="Arial"/>
              </a:rPr>
              <a:t>ret</a:t>
            </a:r>
            <a:r>
              <a:rPr sz="2000" spc="-20" dirty="0">
                <a:latin typeface="Arial"/>
                <a:cs typeface="Arial"/>
              </a:rPr>
              <a:t>u</a:t>
            </a:r>
            <a:r>
              <a:rPr sz="2000" spc="-10" dirty="0">
                <a:latin typeface="Arial"/>
                <a:cs typeface="Arial"/>
              </a:rPr>
              <a:t>rn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x;</a:t>
            </a:r>
            <a:endParaRPr sz="20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250">
              <a:latin typeface="Times New Roman"/>
              <a:cs typeface="Times New Roman"/>
            </a:endParaRPr>
          </a:p>
          <a:p>
            <a:pPr marL="1841500" marR="1393825" indent="-1828800">
              <a:lnSpc>
                <a:spcPct val="100000"/>
              </a:lnSpc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Arial"/>
                <a:cs typeface="Arial"/>
              </a:rPr>
              <a:t>Kur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 the</a:t>
            </a:r>
            <a:r>
              <a:rPr sz="2200" spc="-5" dirty="0">
                <a:latin typeface="Arial"/>
                <a:cs typeface="Arial"/>
              </a:rPr>
              <a:t>rr</a:t>
            </a:r>
            <a:r>
              <a:rPr sz="2200" dirty="0">
                <a:latin typeface="Arial"/>
                <a:cs typeface="Arial"/>
              </a:rPr>
              <a:t>isni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kete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funksion,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duhet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t’i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kaloni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dy pa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amet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a: p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oduct</a:t>
            </a:r>
            <a:r>
              <a:rPr sz="2200" spc="-5" dirty="0">
                <a:latin typeface="Arial"/>
                <a:cs typeface="Arial"/>
              </a:rPr>
              <a:t>=</a:t>
            </a:r>
            <a:r>
              <a:rPr sz="2200" dirty="0">
                <a:latin typeface="Arial"/>
                <a:cs typeface="Arial"/>
              </a:rPr>
              <a:t>p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od</a:t>
            </a:r>
            <a:r>
              <a:rPr sz="2200" spc="-5" dirty="0">
                <a:latin typeface="Arial"/>
                <a:cs typeface="Arial"/>
              </a:rPr>
              <a:t>(</a:t>
            </a:r>
            <a:r>
              <a:rPr sz="2200" dirty="0">
                <a:latin typeface="Arial"/>
                <a:cs typeface="Arial"/>
              </a:rPr>
              <a:t>2,3)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F6FC6"/>
              </a:buClr>
              <a:buFont typeface="Arial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195580" marR="5080" indent="-182880">
              <a:lnSpc>
                <a:spcPct val="80000"/>
              </a:lnSpc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Arial"/>
                <a:cs typeface="Arial"/>
              </a:rPr>
              <a:t>Vle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kthyer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nga funksioni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od</a:t>
            </a:r>
            <a:r>
              <a:rPr sz="2200" spc="-5" dirty="0">
                <a:latin typeface="Arial"/>
                <a:cs typeface="Arial"/>
              </a:rPr>
              <a:t>(</a:t>
            </a:r>
            <a:r>
              <a:rPr sz="2200" dirty="0">
                <a:latin typeface="Arial"/>
                <a:cs typeface="Arial"/>
              </a:rPr>
              <a:t>)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eshte 6, dhe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ajo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do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 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uhet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ne nje va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iabel te quajtur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i="1" dirty="0">
                <a:latin typeface="Arial"/>
                <a:cs typeface="Arial"/>
              </a:rPr>
              <a:t>p</a:t>
            </a:r>
            <a:r>
              <a:rPr sz="2200" i="1" spc="-5" dirty="0">
                <a:latin typeface="Arial"/>
                <a:cs typeface="Arial"/>
              </a:rPr>
              <a:t>r</a:t>
            </a:r>
            <a:r>
              <a:rPr sz="2200" i="1" dirty="0">
                <a:latin typeface="Arial"/>
                <a:cs typeface="Arial"/>
              </a:rPr>
              <a:t>oduct</a:t>
            </a:r>
            <a:r>
              <a:rPr sz="2200" dirty="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38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34791" y="37493"/>
            <a:ext cx="5029169" cy="46973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578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0" dirty="0"/>
              <a:t>Shembu</a:t>
            </a:r>
            <a:r>
              <a:rPr spc="-105" dirty="0"/>
              <a:t>lli-</a:t>
            </a:r>
            <a:r>
              <a:rPr dirty="0"/>
              <a:t>5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0000"/>
                </a:solidFill>
              </a:rPr>
              <a:t>&lt;</a:t>
            </a:r>
            <a:r>
              <a:rPr sz="1800" dirty="0">
                <a:solidFill>
                  <a:srgbClr val="000000"/>
                </a:solidFill>
              </a:rPr>
              <a:t>h</a:t>
            </a:r>
            <a:r>
              <a:rPr sz="1800" spc="-5" dirty="0">
                <a:solidFill>
                  <a:srgbClr val="000000"/>
                </a:solidFill>
              </a:rPr>
              <a:t>t</a:t>
            </a:r>
            <a:r>
              <a:rPr sz="1800" dirty="0">
                <a:solidFill>
                  <a:srgbClr val="000000"/>
                </a:solidFill>
              </a:rPr>
              <a:t>ml&gt;</a:t>
            </a:r>
            <a:endParaRPr sz="1800"/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0000"/>
                </a:solidFill>
              </a:rPr>
              <a:t>&lt;</a:t>
            </a:r>
            <a:r>
              <a:rPr sz="1800" dirty="0">
                <a:solidFill>
                  <a:srgbClr val="000000"/>
                </a:solidFill>
              </a:rPr>
              <a:t>head&gt;</a:t>
            </a:r>
            <a:endParaRPr sz="1800"/>
          </a:p>
          <a:p>
            <a:pPr marL="12700">
              <a:lnSpc>
                <a:spcPct val="100000"/>
              </a:lnSpc>
            </a:pPr>
            <a:r>
              <a:rPr sz="1800" spc="-5" dirty="0"/>
              <a:t>&lt;</a:t>
            </a:r>
            <a:r>
              <a:rPr sz="1800" dirty="0"/>
              <a:t>scrip</a:t>
            </a:r>
            <a:r>
              <a:rPr sz="1800" spc="-5" dirty="0"/>
              <a:t>t</a:t>
            </a:r>
            <a:r>
              <a:rPr sz="1800" dirty="0"/>
              <a:t>&gt;</a:t>
            </a:r>
            <a:endParaRPr sz="1800"/>
          </a:p>
          <a:p>
            <a:pPr marL="12700" marR="5352415">
              <a:lnSpc>
                <a:spcPct val="100000"/>
              </a:lnSpc>
            </a:pPr>
            <a:r>
              <a:rPr sz="1800" spc="-5" dirty="0"/>
              <a:t>f</a:t>
            </a:r>
            <a:r>
              <a:rPr sz="1800" dirty="0"/>
              <a:t>unc</a:t>
            </a:r>
            <a:r>
              <a:rPr sz="1800" spc="-5" dirty="0"/>
              <a:t>t</a:t>
            </a:r>
            <a:r>
              <a:rPr sz="1800" dirty="0"/>
              <a:t>ion</a:t>
            </a:r>
            <a:r>
              <a:rPr sz="1800" spc="-10" dirty="0"/>
              <a:t> </a:t>
            </a:r>
            <a:r>
              <a:rPr sz="1800" dirty="0"/>
              <a:t>sh</a:t>
            </a:r>
            <a:r>
              <a:rPr sz="1800" spc="-5" dirty="0"/>
              <a:t>t</a:t>
            </a:r>
            <a:r>
              <a:rPr sz="1800" dirty="0"/>
              <a:t>yp()</a:t>
            </a:r>
            <a:r>
              <a:rPr sz="1800" spc="-5" dirty="0"/>
              <a:t> </a:t>
            </a:r>
            <a:r>
              <a:rPr sz="1800" dirty="0"/>
              <a:t>{ aler</a:t>
            </a:r>
            <a:r>
              <a:rPr sz="1800" spc="-5" dirty="0"/>
              <a:t>t</a:t>
            </a:r>
            <a:r>
              <a:rPr sz="1800" dirty="0"/>
              <a:t>(</a:t>
            </a:r>
            <a:r>
              <a:rPr sz="1800" spc="-5" dirty="0"/>
              <a:t>"</a:t>
            </a:r>
            <a:r>
              <a:rPr sz="1800" dirty="0"/>
              <a:t>M</a:t>
            </a:r>
            <a:r>
              <a:rPr sz="1800" spc="-5" dirty="0"/>
              <a:t>I</a:t>
            </a:r>
            <a:r>
              <a:rPr sz="1800" dirty="0"/>
              <a:t>RESEV</a:t>
            </a:r>
            <a:r>
              <a:rPr sz="1800" spc="-5" dirty="0"/>
              <a:t>I</a:t>
            </a:r>
            <a:r>
              <a:rPr sz="1800" dirty="0"/>
              <a:t>N</a:t>
            </a:r>
            <a:r>
              <a:rPr sz="1800" spc="-5" dirty="0"/>
              <a:t>I!"</a:t>
            </a:r>
            <a:r>
              <a:rPr sz="1800" dirty="0"/>
              <a:t>);</a:t>
            </a:r>
            <a:endParaRPr sz="1800"/>
          </a:p>
          <a:p>
            <a:pPr marL="12700">
              <a:lnSpc>
                <a:spcPct val="100000"/>
              </a:lnSpc>
            </a:pPr>
            <a:r>
              <a:rPr sz="1800" dirty="0"/>
              <a:t>}</a:t>
            </a:r>
            <a:endParaRPr sz="1800"/>
          </a:p>
          <a:p>
            <a:pPr marL="12700">
              <a:lnSpc>
                <a:spcPct val="100000"/>
              </a:lnSpc>
            </a:pPr>
            <a:r>
              <a:rPr sz="1800" spc="-5" dirty="0"/>
              <a:t>&lt;/</a:t>
            </a:r>
            <a:r>
              <a:rPr sz="1800" dirty="0"/>
              <a:t>scrip</a:t>
            </a:r>
            <a:r>
              <a:rPr sz="1800" spc="-5" dirty="0"/>
              <a:t>t&gt;</a:t>
            </a:r>
            <a:endParaRPr sz="1800"/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0000"/>
                </a:solidFill>
              </a:rPr>
              <a:t>&lt;/</a:t>
            </a:r>
            <a:r>
              <a:rPr sz="1800" dirty="0">
                <a:solidFill>
                  <a:srgbClr val="000000"/>
                </a:solidFill>
              </a:rPr>
              <a:t>head&gt;</a:t>
            </a:r>
            <a:endParaRPr sz="1800"/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0000"/>
                </a:solidFill>
              </a:rPr>
              <a:t>&lt;</a:t>
            </a:r>
            <a:r>
              <a:rPr sz="1800" dirty="0">
                <a:solidFill>
                  <a:srgbClr val="000000"/>
                </a:solidFill>
              </a:rPr>
              <a:t>body&gt;</a:t>
            </a:r>
            <a:endParaRPr sz="1800"/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0000"/>
                </a:solidFill>
              </a:rPr>
              <a:t>&lt;f</a:t>
            </a:r>
            <a:r>
              <a:rPr sz="1800" dirty="0">
                <a:solidFill>
                  <a:srgbClr val="000000"/>
                </a:solidFill>
              </a:rPr>
              <a:t>orm&gt;</a:t>
            </a:r>
            <a:endParaRPr sz="1800"/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0000"/>
                </a:solidFill>
              </a:rPr>
              <a:t>&lt;</a:t>
            </a:r>
            <a:r>
              <a:rPr sz="1800" dirty="0">
                <a:solidFill>
                  <a:srgbClr val="000000"/>
                </a:solidFill>
              </a:rPr>
              <a:t>input</a:t>
            </a:r>
            <a:r>
              <a:rPr sz="1800" spc="-15" dirty="0">
                <a:solidFill>
                  <a:srgbClr val="000000"/>
                </a:solidFill>
              </a:rPr>
              <a:t> </a:t>
            </a:r>
            <a:r>
              <a:rPr sz="1800" spc="-5" dirty="0">
                <a:solidFill>
                  <a:srgbClr val="000000"/>
                </a:solidFill>
              </a:rPr>
              <a:t>t</a:t>
            </a:r>
            <a:r>
              <a:rPr sz="1800" dirty="0">
                <a:solidFill>
                  <a:srgbClr val="000000"/>
                </a:solidFill>
              </a:rPr>
              <a:t>ype</a:t>
            </a:r>
            <a:r>
              <a:rPr sz="1800" spc="-5" dirty="0">
                <a:solidFill>
                  <a:srgbClr val="000000"/>
                </a:solidFill>
              </a:rPr>
              <a:t>="</a:t>
            </a:r>
            <a:r>
              <a:rPr sz="1800" dirty="0">
                <a:solidFill>
                  <a:srgbClr val="000000"/>
                </a:solidFill>
              </a:rPr>
              <a:t>bu</a:t>
            </a:r>
            <a:r>
              <a:rPr sz="1800" spc="-5" dirty="0">
                <a:solidFill>
                  <a:srgbClr val="000000"/>
                </a:solidFill>
              </a:rPr>
              <a:t>tt</a:t>
            </a:r>
            <a:r>
              <a:rPr sz="1800" dirty="0">
                <a:solidFill>
                  <a:srgbClr val="000000"/>
                </a:solidFill>
              </a:rPr>
              <a:t>on"</a:t>
            </a:r>
            <a:r>
              <a:rPr sz="1800" spc="-10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name</a:t>
            </a:r>
            <a:r>
              <a:rPr sz="1800" spc="-5" dirty="0">
                <a:solidFill>
                  <a:srgbClr val="000000"/>
                </a:solidFill>
              </a:rPr>
              <a:t>="</a:t>
            </a:r>
            <a:r>
              <a:rPr sz="1800" dirty="0">
                <a:solidFill>
                  <a:srgbClr val="000000"/>
                </a:solidFill>
              </a:rPr>
              <a:t>Bu</a:t>
            </a:r>
            <a:r>
              <a:rPr sz="1800" spc="-5" dirty="0">
                <a:solidFill>
                  <a:srgbClr val="000000"/>
                </a:solidFill>
              </a:rPr>
              <a:t>tt</a:t>
            </a:r>
            <a:r>
              <a:rPr sz="1800" dirty="0">
                <a:solidFill>
                  <a:srgbClr val="000000"/>
                </a:solidFill>
              </a:rPr>
              <a:t>on1"</a:t>
            </a:r>
            <a:r>
              <a:rPr sz="1800" spc="-15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value</a:t>
            </a:r>
            <a:r>
              <a:rPr sz="1800" spc="-5" dirty="0">
                <a:solidFill>
                  <a:srgbClr val="000000"/>
                </a:solidFill>
              </a:rPr>
              <a:t>="</a:t>
            </a:r>
            <a:r>
              <a:rPr sz="1800" dirty="0">
                <a:solidFill>
                  <a:srgbClr val="000000"/>
                </a:solidFill>
              </a:rPr>
              <a:t>Më</a:t>
            </a:r>
            <a:r>
              <a:rPr sz="1800" spc="-10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sh</a:t>
            </a:r>
            <a:r>
              <a:rPr sz="1800" spc="-5" dirty="0">
                <a:solidFill>
                  <a:srgbClr val="000000"/>
                </a:solidFill>
              </a:rPr>
              <a:t>t</a:t>
            </a:r>
            <a:r>
              <a:rPr sz="1800" dirty="0">
                <a:solidFill>
                  <a:srgbClr val="000000"/>
                </a:solidFill>
              </a:rPr>
              <a:t>yp" onclick</a:t>
            </a:r>
            <a:r>
              <a:rPr sz="1800" spc="-5" dirty="0">
                <a:solidFill>
                  <a:srgbClr val="000000"/>
                </a:solidFill>
              </a:rPr>
              <a:t>="</a:t>
            </a:r>
            <a:r>
              <a:rPr sz="1800" dirty="0">
                <a:solidFill>
                  <a:srgbClr val="000000"/>
                </a:solidFill>
              </a:rPr>
              <a:t>sh</a:t>
            </a:r>
            <a:r>
              <a:rPr sz="1800" spc="-5" dirty="0">
                <a:solidFill>
                  <a:srgbClr val="000000"/>
                </a:solidFill>
              </a:rPr>
              <a:t>t</a:t>
            </a:r>
            <a:r>
              <a:rPr sz="1800" dirty="0">
                <a:solidFill>
                  <a:srgbClr val="000000"/>
                </a:solidFill>
              </a:rPr>
              <a:t>yp()“</a:t>
            </a:r>
            <a:r>
              <a:rPr sz="1800" spc="-5" dirty="0">
                <a:solidFill>
                  <a:srgbClr val="000000"/>
                </a:solidFill>
              </a:rPr>
              <a:t>/</a:t>
            </a:r>
            <a:r>
              <a:rPr sz="1800" dirty="0">
                <a:solidFill>
                  <a:srgbClr val="000000"/>
                </a:solidFill>
              </a:rPr>
              <a:t>&gt;</a:t>
            </a:r>
            <a:endParaRPr sz="1800"/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0000"/>
                </a:solidFill>
              </a:rPr>
              <a:t>&lt;/f</a:t>
            </a:r>
            <a:r>
              <a:rPr sz="1800" dirty="0">
                <a:solidFill>
                  <a:srgbClr val="000000"/>
                </a:solidFill>
              </a:rPr>
              <a:t>orm&gt;</a:t>
            </a:r>
            <a:endParaRPr sz="1800"/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0000"/>
                </a:solidFill>
              </a:rPr>
              <a:t>&lt;/</a:t>
            </a:r>
            <a:r>
              <a:rPr sz="1800" dirty="0">
                <a:solidFill>
                  <a:srgbClr val="000000"/>
                </a:solidFill>
              </a:rPr>
              <a:t>body&gt;</a:t>
            </a:r>
            <a:endParaRPr sz="1800"/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0000"/>
                </a:solidFill>
              </a:rPr>
              <a:t>&lt;/</a:t>
            </a:r>
            <a:r>
              <a:rPr sz="1800" dirty="0">
                <a:solidFill>
                  <a:srgbClr val="000000"/>
                </a:solidFill>
              </a:rPr>
              <a:t>h</a:t>
            </a:r>
            <a:r>
              <a:rPr sz="1800" spc="-5" dirty="0">
                <a:solidFill>
                  <a:srgbClr val="000000"/>
                </a:solidFill>
              </a:rPr>
              <a:t>t</a:t>
            </a:r>
            <a:r>
              <a:rPr sz="1800" dirty="0">
                <a:solidFill>
                  <a:srgbClr val="000000"/>
                </a:solidFill>
              </a:rPr>
              <a:t>ml&gt;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88468" y="5399426"/>
            <a:ext cx="99060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15" dirty="0">
                <a:solidFill>
                  <a:srgbClr val="0F6FC6"/>
                </a:solidFill>
                <a:latin typeface="Wingdings 3"/>
                <a:cs typeface="Wingdings 3"/>
              </a:rPr>
              <a:t></a:t>
            </a:r>
            <a:endParaRPr sz="1050">
              <a:latin typeface="Wingdings 3"/>
              <a:cs typeface="Wingdings 3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17269" y="5353236"/>
            <a:ext cx="6271260" cy="814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540"/>
              </a:lnSpc>
            </a:pPr>
            <a:r>
              <a:rPr sz="1600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e</a:t>
            </a:r>
            <a:r>
              <a:rPr sz="1600" dirty="0">
                <a:latin typeface="Arial"/>
                <a:cs typeface="Arial"/>
              </a:rPr>
              <a:t>se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rr</a:t>
            </a:r>
            <a:r>
              <a:rPr sz="1600" spc="-5" dirty="0">
                <a:latin typeface="Arial"/>
                <a:cs typeface="Arial"/>
              </a:rPr>
              <a:t>e</a:t>
            </a:r>
            <a:r>
              <a:rPr sz="1600" dirty="0">
                <a:latin typeface="Arial"/>
                <a:cs typeface="Arial"/>
              </a:rPr>
              <a:t>s</a:t>
            </a:r>
            <a:r>
              <a:rPr sz="1600" spc="-5" dirty="0">
                <a:latin typeface="Arial"/>
                <a:cs typeface="Arial"/>
              </a:rPr>
              <a:t>hti</a:t>
            </a:r>
            <a:r>
              <a:rPr sz="1600" dirty="0">
                <a:latin typeface="Arial"/>
                <a:cs typeface="Arial"/>
              </a:rPr>
              <a:t>: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ale</a:t>
            </a:r>
            <a:r>
              <a:rPr sz="16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dirty="0">
                <a:latin typeface="Arial"/>
                <a:cs typeface="Arial"/>
              </a:rPr>
              <a:t>(“</a:t>
            </a:r>
            <a:r>
              <a:rPr sz="1600" spc="-5" dirty="0">
                <a:latin typeface="Arial"/>
                <a:cs typeface="Arial"/>
              </a:rPr>
              <a:t>MI</a:t>
            </a:r>
            <a:r>
              <a:rPr sz="1600" dirty="0">
                <a:latin typeface="Arial"/>
                <a:cs typeface="Arial"/>
              </a:rPr>
              <a:t>RESEV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I!</a:t>
            </a:r>
            <a:r>
              <a:rPr sz="1600" dirty="0">
                <a:latin typeface="Arial"/>
                <a:cs typeface="Arial"/>
              </a:rPr>
              <a:t>")</a:t>
            </a:r>
            <a:r>
              <a:rPr sz="1600" spc="-5" dirty="0">
                <a:latin typeface="Arial"/>
                <a:cs typeface="Arial"/>
              </a:rPr>
              <a:t>,nu</a:t>
            </a:r>
            <a:r>
              <a:rPr sz="1600" dirty="0">
                <a:latin typeface="Arial"/>
                <a:cs typeface="Arial"/>
              </a:rPr>
              <a:t>k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</a:t>
            </a:r>
            <a:r>
              <a:rPr sz="1600" dirty="0">
                <a:latin typeface="Arial"/>
                <a:cs typeface="Arial"/>
              </a:rPr>
              <a:t>o</a:t>
            </a:r>
            <a:r>
              <a:rPr sz="1600" spc="-5" dirty="0">
                <a:latin typeface="Arial"/>
                <a:cs typeface="Arial"/>
              </a:rPr>
              <a:t> t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</a:t>
            </a:r>
            <a:r>
              <a:rPr sz="1600" spc="-5" dirty="0">
                <a:latin typeface="Arial"/>
                <a:cs typeface="Arial"/>
              </a:rPr>
              <a:t>h</a:t>
            </a:r>
            <a:r>
              <a:rPr sz="1600" dirty="0">
                <a:latin typeface="Arial"/>
                <a:cs typeface="Arial"/>
              </a:rPr>
              <a:t>kr</a:t>
            </a:r>
            <a:r>
              <a:rPr sz="1600" spc="-5" dirty="0">
                <a:latin typeface="Arial"/>
                <a:cs typeface="Arial"/>
              </a:rPr>
              <a:t>uhe</a:t>
            </a:r>
            <a:r>
              <a:rPr sz="1600" dirty="0">
                <a:latin typeface="Arial"/>
                <a:cs typeface="Arial"/>
              </a:rPr>
              <a:t>j</a:t>
            </a:r>
            <a:r>
              <a:rPr sz="1600" spc="-5" dirty="0">
                <a:latin typeface="Arial"/>
                <a:cs typeface="Arial"/>
              </a:rPr>
              <a:t> b</a:t>
            </a:r>
            <a:r>
              <a:rPr sz="16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end</a:t>
            </a:r>
            <a:r>
              <a:rPr sz="1600" dirty="0">
                <a:latin typeface="Arial"/>
                <a:cs typeface="Arial"/>
              </a:rPr>
              <a:t>a </a:t>
            </a:r>
            <a:r>
              <a:rPr sz="1600" spc="-5" dirty="0">
                <a:latin typeface="Arial"/>
                <a:cs typeface="Arial"/>
              </a:rPr>
              <a:t>nj</a:t>
            </a:r>
            <a:r>
              <a:rPr sz="1600" dirty="0">
                <a:latin typeface="Arial"/>
                <a:cs typeface="Arial"/>
              </a:rPr>
              <a:t>e </a:t>
            </a:r>
            <a:r>
              <a:rPr sz="1600" spc="-5" dirty="0">
                <a:latin typeface="Arial"/>
                <a:cs typeface="Arial"/>
              </a:rPr>
              <a:t>fun</a:t>
            </a:r>
            <a:r>
              <a:rPr sz="1600" dirty="0">
                <a:latin typeface="Arial"/>
                <a:cs typeface="Arial"/>
              </a:rPr>
              <a:t>ks</a:t>
            </a:r>
            <a:r>
              <a:rPr sz="1600" spc="-5" dirty="0">
                <a:latin typeface="Arial"/>
                <a:cs typeface="Arial"/>
              </a:rPr>
              <a:t>ioni</a:t>
            </a:r>
            <a:r>
              <a:rPr sz="1600" dirty="0">
                <a:latin typeface="Arial"/>
                <a:cs typeface="Arial"/>
              </a:rPr>
              <a:t>,</a:t>
            </a:r>
            <a:r>
              <a:rPr sz="1600" spc="-5" dirty="0">
                <a:latin typeface="Arial"/>
                <a:cs typeface="Arial"/>
              </a:rPr>
              <a:t> a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5" dirty="0">
                <a:latin typeface="Arial"/>
                <a:cs typeface="Arial"/>
              </a:rPr>
              <a:t> d</a:t>
            </a:r>
            <a:r>
              <a:rPr sz="1600" dirty="0">
                <a:latin typeface="Arial"/>
                <a:cs typeface="Arial"/>
              </a:rPr>
              <a:t>o 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dirty="0">
                <a:latin typeface="Arial"/>
                <a:cs typeface="Arial"/>
              </a:rPr>
              <a:t>s</a:t>
            </a:r>
            <a:r>
              <a:rPr sz="1600" spc="-5" dirty="0">
                <a:latin typeface="Arial"/>
                <a:cs typeface="Arial"/>
              </a:rPr>
              <a:t>ht</a:t>
            </a:r>
            <a:r>
              <a:rPr sz="1600" dirty="0">
                <a:latin typeface="Arial"/>
                <a:cs typeface="Arial"/>
              </a:rPr>
              <a:t>e </a:t>
            </a:r>
            <a:r>
              <a:rPr sz="1600" spc="-5" dirty="0">
                <a:latin typeface="Arial"/>
                <a:cs typeface="Arial"/>
              </a:rPr>
              <a:t>e</a:t>
            </a:r>
            <a:r>
              <a:rPr sz="1600" dirty="0">
                <a:latin typeface="Arial"/>
                <a:cs typeface="Arial"/>
              </a:rPr>
              <a:t>kz</a:t>
            </a:r>
            <a:r>
              <a:rPr sz="1600" spc="-5" dirty="0">
                <a:latin typeface="Arial"/>
                <a:cs typeface="Arial"/>
              </a:rPr>
              <a:t>e</a:t>
            </a:r>
            <a:r>
              <a:rPr sz="1600" dirty="0">
                <a:latin typeface="Arial"/>
                <a:cs typeface="Arial"/>
              </a:rPr>
              <a:t>k</a:t>
            </a:r>
            <a:r>
              <a:rPr sz="1600" spc="-5" dirty="0">
                <a:latin typeface="Arial"/>
                <a:cs typeface="Arial"/>
              </a:rPr>
              <a:t>utua</a:t>
            </a:r>
            <a:r>
              <a:rPr sz="16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</a:t>
            </a:r>
            <a:r>
              <a:rPr sz="1600" spc="-5" dirty="0">
                <a:latin typeface="Arial"/>
                <a:cs typeface="Arial"/>
              </a:rPr>
              <a:t>ap</a:t>
            </a:r>
            <a:r>
              <a:rPr sz="1600" dirty="0">
                <a:latin typeface="Arial"/>
                <a:cs typeface="Arial"/>
              </a:rPr>
              <a:t>o</a:t>
            </a:r>
            <a:r>
              <a:rPr sz="1600" spc="-5" dirty="0">
                <a:latin typeface="Arial"/>
                <a:cs typeface="Arial"/>
              </a:rPr>
              <a:t> t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dirty="0">
                <a:latin typeface="Arial"/>
                <a:cs typeface="Arial"/>
              </a:rPr>
              <a:t>s</a:t>
            </a:r>
            <a:r>
              <a:rPr sz="1600" spc="-5" dirty="0">
                <a:latin typeface="Arial"/>
                <a:cs typeface="Arial"/>
              </a:rPr>
              <a:t>ht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 nga</a:t>
            </a:r>
            <a:r>
              <a:rPr sz="1600" dirty="0">
                <a:latin typeface="Arial"/>
                <a:cs typeface="Arial"/>
              </a:rPr>
              <a:t>rk</a:t>
            </a:r>
            <a:r>
              <a:rPr sz="1600" spc="-5" dirty="0">
                <a:latin typeface="Arial"/>
                <a:cs typeface="Arial"/>
              </a:rPr>
              <a:t>ua</a:t>
            </a:r>
            <a:r>
              <a:rPr sz="1600" dirty="0">
                <a:latin typeface="Arial"/>
                <a:cs typeface="Arial"/>
              </a:rPr>
              <a:t>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ky rr</a:t>
            </a:r>
            <a:r>
              <a:rPr sz="1600" spc="-5" dirty="0">
                <a:latin typeface="Arial"/>
                <a:cs typeface="Arial"/>
              </a:rPr>
              <a:t>e</a:t>
            </a:r>
            <a:r>
              <a:rPr sz="1600" dirty="0">
                <a:latin typeface="Arial"/>
                <a:cs typeface="Arial"/>
              </a:rPr>
              <a:t>s</a:t>
            </a:r>
            <a:r>
              <a:rPr sz="1600" spc="-5" dirty="0">
                <a:latin typeface="Arial"/>
                <a:cs typeface="Arial"/>
              </a:rPr>
              <a:t>ht</a:t>
            </a:r>
            <a:r>
              <a:rPr sz="1600" dirty="0">
                <a:latin typeface="Arial"/>
                <a:cs typeface="Arial"/>
              </a:rPr>
              <a:t>. N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dirty="0">
                <a:latin typeface="Arial"/>
                <a:cs typeface="Arial"/>
              </a:rPr>
              <a:t>rsa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tani</a:t>
            </a:r>
            <a:r>
              <a:rPr sz="1600" dirty="0">
                <a:latin typeface="Arial"/>
                <a:cs typeface="Arial"/>
              </a:rPr>
              <a:t>,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skr</a:t>
            </a:r>
            <a:r>
              <a:rPr sz="1600" spc="-5" dirty="0">
                <a:latin typeface="Arial"/>
                <a:cs typeface="Arial"/>
              </a:rPr>
              <a:t>ipt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nu</a:t>
            </a:r>
            <a:r>
              <a:rPr sz="1600" dirty="0">
                <a:latin typeface="Arial"/>
                <a:cs typeface="Arial"/>
              </a:rPr>
              <a:t>k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</a:t>
            </a:r>
            <a:r>
              <a:rPr sz="1600" dirty="0">
                <a:latin typeface="Arial"/>
                <a:cs typeface="Arial"/>
              </a:rPr>
              <a:t>kz</a:t>
            </a:r>
            <a:r>
              <a:rPr sz="1600" spc="-5" dirty="0">
                <a:latin typeface="Arial"/>
                <a:cs typeface="Arial"/>
              </a:rPr>
              <a:t>e</a:t>
            </a:r>
            <a:r>
              <a:rPr sz="1600" dirty="0">
                <a:latin typeface="Arial"/>
                <a:cs typeface="Arial"/>
              </a:rPr>
              <a:t>k</a:t>
            </a:r>
            <a:r>
              <a:rPr sz="1600" spc="-5" dirty="0">
                <a:latin typeface="Arial"/>
                <a:cs typeface="Arial"/>
              </a:rPr>
              <a:t>utohe</a:t>
            </a:r>
            <a:r>
              <a:rPr sz="1600" dirty="0">
                <a:latin typeface="Arial"/>
                <a:cs typeface="Arial"/>
              </a:rPr>
              <a:t>t</a:t>
            </a:r>
            <a:r>
              <a:rPr sz="1600" spc="-5" dirty="0">
                <a:latin typeface="Arial"/>
                <a:cs typeface="Arial"/>
              </a:rPr>
              <a:t> pe</a:t>
            </a:r>
            <a:r>
              <a:rPr sz="16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pa</a:t>
            </a:r>
            <a:r>
              <a:rPr sz="1600" dirty="0">
                <a:latin typeface="Arial"/>
                <a:cs typeface="Arial"/>
              </a:rPr>
              <a:t>ra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se</a:t>
            </a:r>
            <a:r>
              <a:rPr sz="1600" spc="-5" dirty="0">
                <a:latin typeface="Arial"/>
                <a:cs typeface="Arial"/>
              </a:rPr>
              <a:t> pe</a:t>
            </a:r>
            <a:r>
              <a:rPr sz="16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pa</a:t>
            </a:r>
            <a:r>
              <a:rPr sz="1600" dirty="0">
                <a:latin typeface="Arial"/>
                <a:cs typeface="Arial"/>
              </a:rPr>
              <a:t>ra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pe</a:t>
            </a:r>
            <a:r>
              <a:rPr sz="16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do</a:t>
            </a:r>
            <a:r>
              <a:rPr sz="16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ue</a:t>
            </a:r>
            <a:r>
              <a:rPr sz="1600" dirty="0">
                <a:latin typeface="Arial"/>
                <a:cs typeface="Arial"/>
              </a:rPr>
              <a:t>si</a:t>
            </a:r>
            <a:r>
              <a:rPr sz="1600" spc="-5" dirty="0">
                <a:latin typeface="Arial"/>
                <a:cs typeface="Arial"/>
              </a:rPr>
              <a:t> t</a:t>
            </a:r>
            <a:r>
              <a:rPr sz="1600" dirty="0">
                <a:latin typeface="Arial"/>
                <a:cs typeface="Arial"/>
              </a:rPr>
              <a:t>e s</a:t>
            </a:r>
            <a:r>
              <a:rPr sz="1600" spc="-5" dirty="0">
                <a:latin typeface="Arial"/>
                <a:cs typeface="Arial"/>
              </a:rPr>
              <a:t>ht</a:t>
            </a:r>
            <a:r>
              <a:rPr sz="1600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p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 butonin.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39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7381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pc="-100" dirty="0"/>
              <a:t>Ap</a:t>
            </a:r>
            <a:r>
              <a:rPr spc="-105" dirty="0"/>
              <a:t>l</a:t>
            </a:r>
            <a:r>
              <a:rPr spc="-100" dirty="0"/>
              <a:t>e</a:t>
            </a:r>
            <a:r>
              <a:rPr spc="-105" dirty="0"/>
              <a:t>t</a:t>
            </a:r>
            <a:r>
              <a:rPr spc="-100" dirty="0"/>
              <a:t>e</a:t>
            </a:r>
            <a:r>
              <a:rPr dirty="0"/>
              <a:t>t</a:t>
            </a:r>
            <a:r>
              <a:rPr spc="-200" dirty="0"/>
              <a:t> </a:t>
            </a:r>
            <a:r>
              <a:rPr spc="-100" dirty="0"/>
              <a:t>dh</a:t>
            </a:r>
            <a:r>
              <a:rPr dirty="0"/>
              <a:t>e</a:t>
            </a:r>
            <a:r>
              <a:rPr spc="-200" dirty="0"/>
              <a:t> </a:t>
            </a:r>
            <a:r>
              <a:rPr spc="-105" dirty="0"/>
              <a:t>I</a:t>
            </a:r>
            <a:r>
              <a:rPr spc="-100" dirty="0"/>
              <a:t>n</a:t>
            </a:r>
            <a:r>
              <a:rPr spc="-105" dirty="0"/>
              <a:t>t</a:t>
            </a:r>
            <a:r>
              <a:rPr spc="-100" dirty="0"/>
              <a:t>e</a:t>
            </a:r>
            <a:r>
              <a:rPr spc="-105" dirty="0"/>
              <a:t>r</a:t>
            </a:r>
            <a:r>
              <a:rPr spc="-100" dirty="0"/>
              <a:t>p</a:t>
            </a:r>
            <a:r>
              <a:rPr spc="-105" dirty="0"/>
              <a:t>r</a:t>
            </a:r>
            <a:r>
              <a:rPr spc="-100" dirty="0"/>
              <a:t>e</a:t>
            </a:r>
            <a:r>
              <a:rPr spc="-105" dirty="0"/>
              <a:t>t</a:t>
            </a:r>
            <a:r>
              <a:rPr spc="-100" dirty="0"/>
              <a:t>uesi</a:t>
            </a:r>
            <a:r>
              <a:rPr dirty="0"/>
              <a:t>t</a:t>
            </a:r>
            <a:r>
              <a:rPr spc="-180" dirty="0"/>
              <a:t> </a:t>
            </a:r>
            <a:r>
              <a:rPr spc="-100" dirty="0"/>
              <a:t>Java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98746" y="61406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4850" y="2411324"/>
            <a:ext cx="4884724" cy="3619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00" y="1600200"/>
            <a:ext cx="8305800" cy="838200"/>
          </a:xfrm>
          <a:custGeom>
            <a:avLst/>
            <a:gdLst/>
            <a:ahLst/>
            <a:cxnLst/>
            <a:rect l="l" t="t" r="r" b="b"/>
            <a:pathLst>
              <a:path w="8305800" h="838200">
                <a:moveTo>
                  <a:pt x="0" y="838199"/>
                </a:moveTo>
                <a:lnTo>
                  <a:pt x="8305799" y="838199"/>
                </a:lnTo>
                <a:lnTo>
                  <a:pt x="8305799" y="0"/>
                </a:lnTo>
                <a:lnTo>
                  <a:pt x="0" y="0"/>
                </a:lnTo>
                <a:lnTo>
                  <a:pt x="0" y="838199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4010" y="1650127"/>
            <a:ext cx="7979409" cy="4566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4620" algn="ctr">
              <a:lnSpc>
                <a:spcPts val="1939"/>
              </a:lnSpc>
            </a:pPr>
            <a:r>
              <a:rPr sz="1800" dirty="0">
                <a:latin typeface="Arial"/>
                <a:cs typeface="Arial"/>
              </a:rPr>
              <a:t>Kjo </a:t>
            </a:r>
            <a:r>
              <a:rPr sz="1800" spc="-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igure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regon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nje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web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browser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qe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nje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erpre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ues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Java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ekzeku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on programin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lokalisht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kompju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erin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perdoruesi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duke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liruar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web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serverin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per qellime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jera.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650">
              <a:latin typeface="Times New Roman"/>
              <a:cs typeface="Times New Roman"/>
            </a:endParaRPr>
          </a:p>
          <a:p>
            <a:pPr marL="5043805" marR="5080">
              <a:lnSpc>
                <a:spcPct val="100000"/>
              </a:lnSpc>
              <a:tabLst>
                <a:tab pos="6276975" algn="l"/>
              </a:tabLst>
            </a:pPr>
            <a:r>
              <a:rPr sz="1800" b="1" dirty="0">
                <a:latin typeface="Arial"/>
                <a:cs typeface="Arial"/>
              </a:rPr>
              <a:t>K</a:t>
            </a:r>
            <a:r>
              <a:rPr sz="1800" b="1" spc="-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-5" dirty="0">
                <a:latin typeface="Arial"/>
                <a:cs typeface="Arial"/>
              </a:rPr>
              <a:t>pili</a:t>
            </a:r>
            <a:r>
              <a:rPr sz="1800" b="1" dirty="0">
                <a:latin typeface="Arial"/>
                <a:cs typeface="Arial"/>
              </a:rPr>
              <a:t>mi	</a:t>
            </a:r>
            <a:r>
              <a:rPr sz="1800" dirty="0">
                <a:latin typeface="Arial"/>
                <a:cs typeface="Arial"/>
              </a:rPr>
              <a:t>esh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procesi me ane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cilit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nje program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konver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ohet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nga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nje skedar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ekst i kodi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ne nje skedar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 ekzeku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ueshem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 </a:t>
            </a:r>
            <a:r>
              <a:rPr sz="1800" dirty="0">
                <a:latin typeface="Arial"/>
                <a:cs typeface="Arial"/>
              </a:rPr>
              <a:t>quaj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ur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nje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applet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950">
              <a:latin typeface="Times New Roman"/>
              <a:cs typeface="Times New Roman"/>
            </a:endParaRPr>
          </a:p>
          <a:p>
            <a:pPr marL="4586605" marR="43180">
              <a:lnSpc>
                <a:spcPct val="100000"/>
              </a:lnSpc>
              <a:buFont typeface="Arial"/>
              <a:buChar char="•"/>
              <a:tabLst>
                <a:tab pos="4730115" algn="l"/>
              </a:tabLst>
            </a:pPr>
            <a:r>
              <a:rPr sz="1800" dirty="0">
                <a:latin typeface="Arial"/>
                <a:cs typeface="Arial"/>
              </a:rPr>
              <a:t>Per</a:t>
            </a:r>
            <a:r>
              <a:rPr sz="1800" spc="-5" dirty="0">
                <a:latin typeface="Arial"/>
                <a:cs typeface="Arial"/>
              </a:rPr>
              <a:t> t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hjesh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uar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ke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proces kompleks,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zhvilluesit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nga Ne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scape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Sun Microsys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ems krijuan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nje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nenbashkesi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Javes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quaj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ur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JavaScr</a:t>
            </a:r>
            <a:r>
              <a:rPr sz="1800" b="1" spc="-5" dirty="0">
                <a:latin typeface="Arial"/>
                <a:cs typeface="Arial"/>
              </a:rPr>
              <a:t>ipt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78662"/>
            <a:ext cx="4652645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Komen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40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Shembu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lli-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5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" y="1211010"/>
            <a:ext cx="8206740" cy="4474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26034" indent="-182880">
              <a:lnSpc>
                <a:spcPts val="259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Ky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sk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ij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jë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jë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buto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ju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pn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atë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-5" dirty="0">
                <a:latin typeface="Arial"/>
                <a:cs typeface="Arial"/>
              </a:rPr>
              <a:t> do t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-5" dirty="0">
                <a:latin typeface="Arial"/>
                <a:cs typeface="Arial"/>
              </a:rPr>
              <a:t> hape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jë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ë </a:t>
            </a:r>
            <a:r>
              <a:rPr sz="2400" spc="-5" dirty="0">
                <a:latin typeface="Arial"/>
                <a:cs typeface="Arial"/>
              </a:rPr>
              <a:t>thotë</a:t>
            </a:r>
            <a:r>
              <a:rPr sz="2400" dirty="0">
                <a:latin typeface="Arial"/>
                <a:cs typeface="Arial"/>
              </a:rPr>
              <a:t>: "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MI</a:t>
            </a:r>
            <a:r>
              <a:rPr sz="2400" dirty="0">
                <a:latin typeface="Arial"/>
                <a:cs typeface="Arial"/>
              </a:rPr>
              <a:t>RESEV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I!</a:t>
            </a:r>
            <a:r>
              <a:rPr sz="2400" dirty="0">
                <a:latin typeface="Arial"/>
                <a:cs typeface="Arial"/>
              </a:rPr>
              <a:t>".</a:t>
            </a:r>
            <a:endParaRPr sz="2400">
              <a:latin typeface="Arial"/>
              <a:cs typeface="Arial"/>
            </a:endParaRPr>
          </a:p>
          <a:p>
            <a:pPr marL="195580" marR="107314" indent="-182880">
              <a:lnSpc>
                <a:spcPts val="259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Në </a:t>
            </a:r>
            <a:r>
              <a:rPr sz="2400" spc="-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illim </a:t>
            </a:r>
            <a:r>
              <a:rPr sz="2400" spc="-5" dirty="0">
                <a:latin typeface="Arial"/>
                <a:cs typeface="Arial"/>
              </a:rPr>
              <a:t>fun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ngar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ruhe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ë </a:t>
            </a:r>
            <a:r>
              <a:rPr sz="2400" spc="-5" dirty="0">
                <a:latin typeface="Arial"/>
                <a:cs typeface="Arial"/>
              </a:rPr>
              <a:t>memor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.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ta</a:t>
            </a:r>
            <a:r>
              <a:rPr sz="2400" dirty="0">
                <a:latin typeface="Arial"/>
                <a:cs typeface="Arial"/>
              </a:rPr>
              <a:t>j k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ij</a:t>
            </a:r>
            <a:r>
              <a:rPr sz="2400" spc="-5" dirty="0">
                <a:latin typeface="Arial"/>
                <a:cs typeface="Arial"/>
              </a:rPr>
              <a:t>ohe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jë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buto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tagu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&lt;</a:t>
            </a:r>
            <a:r>
              <a:rPr sz="2400" spc="-5" dirty="0">
                <a:latin typeface="Arial"/>
                <a:cs typeface="Arial"/>
              </a:rPr>
              <a:t>form</a:t>
            </a:r>
            <a:r>
              <a:rPr sz="2400" dirty="0">
                <a:latin typeface="Arial"/>
                <a:cs typeface="Arial"/>
              </a:rPr>
              <a:t>&gt;</a:t>
            </a:r>
            <a:r>
              <a:rPr sz="2400" spc="-5" dirty="0">
                <a:latin typeface="Arial"/>
                <a:cs typeface="Arial"/>
              </a:rPr>
              <a:t> (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TML)</a:t>
            </a:r>
            <a:r>
              <a:rPr sz="2400" dirty="0">
                <a:latin typeface="Arial"/>
                <a:cs typeface="Arial"/>
              </a:rPr>
              <a:t>. Në </a:t>
            </a:r>
            <a:r>
              <a:rPr sz="2400" spc="-5" dirty="0">
                <a:latin typeface="Arial"/>
                <a:cs typeface="Arial"/>
              </a:rPr>
              <a:t>tagun</a:t>
            </a:r>
            <a:endParaRPr sz="2400">
              <a:latin typeface="Arial"/>
              <a:cs typeface="Arial"/>
            </a:endParaRPr>
          </a:p>
          <a:p>
            <a:pPr marL="195580" marR="7620">
              <a:lnSpc>
                <a:spcPts val="2590"/>
              </a:lnSpc>
            </a:pPr>
            <a:r>
              <a:rPr sz="2400" dirty="0">
                <a:latin typeface="Arial"/>
                <a:cs typeface="Arial"/>
              </a:rPr>
              <a:t>&lt;i</a:t>
            </a:r>
            <a:r>
              <a:rPr sz="2400" spc="-5" dirty="0">
                <a:latin typeface="Arial"/>
                <a:cs typeface="Arial"/>
              </a:rPr>
              <a:t>nput</a:t>
            </a:r>
            <a:r>
              <a:rPr sz="2400" dirty="0">
                <a:latin typeface="Arial"/>
                <a:cs typeface="Arial"/>
              </a:rPr>
              <a:t>&gt;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ë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ë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ent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'on</a:t>
            </a:r>
            <a:r>
              <a:rPr sz="2400" dirty="0">
                <a:latin typeface="Arial"/>
                <a:cs typeface="Arial"/>
              </a:rPr>
              <a:t>click</a:t>
            </a:r>
            <a:r>
              <a:rPr sz="2400" spc="-5" dirty="0">
                <a:latin typeface="Arial"/>
                <a:cs typeface="Arial"/>
              </a:rPr>
              <a:t>'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cili i</a:t>
            </a:r>
            <a:r>
              <a:rPr sz="2400" spc="-5" dirty="0">
                <a:latin typeface="Arial"/>
                <a:cs typeface="Arial"/>
              </a:rPr>
              <a:t> trego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bro</a:t>
            </a:r>
            <a:r>
              <a:rPr sz="2400" dirty="0">
                <a:latin typeface="Arial"/>
                <a:cs typeface="Arial"/>
              </a:rPr>
              <a:t>ws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it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cilin </a:t>
            </a:r>
            <a:r>
              <a:rPr sz="2400" spc="-5" dirty="0">
                <a:latin typeface="Arial"/>
                <a:cs typeface="Arial"/>
              </a:rPr>
              <a:t>fun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duhe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thërra</a:t>
            </a:r>
            <a:r>
              <a:rPr sz="2400" dirty="0">
                <a:latin typeface="Arial"/>
                <a:cs typeface="Arial"/>
              </a:rPr>
              <a:t>së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ky</a:t>
            </a:r>
            <a:r>
              <a:rPr sz="2400" spc="-5" dirty="0">
                <a:latin typeface="Arial"/>
                <a:cs typeface="Arial"/>
              </a:rPr>
              <a:t> buto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-5" dirty="0">
                <a:latin typeface="Arial"/>
                <a:cs typeface="Arial"/>
              </a:rPr>
              <a:t>(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5" dirty="0">
                <a:latin typeface="Arial"/>
                <a:cs typeface="Arial"/>
              </a:rPr>
              <a:t>gur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  <a:p>
            <a:pPr marL="195580">
              <a:lnSpc>
                <a:spcPts val="2555"/>
              </a:lnSpc>
            </a:pPr>
            <a:r>
              <a:rPr sz="2400" spc="-5" dirty="0">
                <a:latin typeface="Arial"/>
                <a:cs typeface="Arial"/>
              </a:rPr>
              <a:t>n.q.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 bro</a:t>
            </a:r>
            <a:r>
              <a:rPr sz="2400" dirty="0">
                <a:latin typeface="Arial"/>
                <a:cs typeface="Arial"/>
              </a:rPr>
              <a:t>ws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uporto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pt)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95580" marR="5080" indent="-182880">
              <a:lnSpc>
                <a:spcPts val="2590"/>
              </a:lnSpc>
              <a:spcBef>
                <a:spcPts val="61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latin typeface="Arial"/>
                <a:cs typeface="Arial"/>
              </a:rPr>
              <a:t>Fun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' 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p()</a:t>
            </a:r>
            <a:r>
              <a:rPr sz="2400" dirty="0">
                <a:latin typeface="Arial"/>
                <a:cs typeface="Arial"/>
              </a:rPr>
              <a:t>'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ë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dirty="0">
                <a:latin typeface="Arial"/>
                <a:cs typeface="Arial"/>
              </a:rPr>
              <a:t>kl</a:t>
            </a:r>
            <a:r>
              <a:rPr sz="2400" spc="-5" dirty="0">
                <a:latin typeface="Arial"/>
                <a:cs typeface="Arial"/>
              </a:rPr>
              <a:t>arua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ë </a:t>
            </a:r>
            <a:r>
              <a:rPr sz="2400" spc="-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illim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TM</a:t>
            </a:r>
            <a:r>
              <a:rPr sz="2400" spc="2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-së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k </a:t>
            </a:r>
            <a:r>
              <a:rPr sz="2400" spc="-5" dirty="0">
                <a:latin typeface="Arial"/>
                <a:cs typeface="Arial"/>
              </a:rPr>
              <a:t>tag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&lt;</a:t>
            </a:r>
            <a:r>
              <a:rPr sz="2400" spc="-5" dirty="0">
                <a:latin typeface="Arial"/>
                <a:cs typeface="Arial"/>
              </a:rPr>
              <a:t>head</a:t>
            </a:r>
            <a:r>
              <a:rPr sz="2400" dirty="0">
                <a:latin typeface="Arial"/>
                <a:cs typeface="Arial"/>
              </a:rPr>
              <a:t>&gt;. Ky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fun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kz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utohet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 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-5" dirty="0">
                <a:latin typeface="Arial"/>
                <a:cs typeface="Arial"/>
              </a:rPr>
              <a:t>buton</a:t>
            </a:r>
            <a:r>
              <a:rPr sz="2400" dirty="0">
                <a:latin typeface="Arial"/>
                <a:cs typeface="Arial"/>
              </a:rPr>
              <a:t>i.</a:t>
            </a:r>
            <a:endParaRPr sz="2400">
              <a:latin typeface="Arial"/>
              <a:cs typeface="Arial"/>
            </a:endParaRPr>
          </a:p>
          <a:p>
            <a:pPr marL="195580" marR="245110" indent="-182880">
              <a:lnSpc>
                <a:spcPts val="259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latin typeface="Arial"/>
                <a:cs typeface="Arial"/>
              </a:rPr>
              <a:t>Metod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'a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ert()</a:t>
            </a:r>
            <a:r>
              <a:rPr sz="2400" dirty="0">
                <a:latin typeface="Arial"/>
                <a:cs typeface="Arial"/>
              </a:rPr>
              <a:t>‘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ë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ë 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dirty="0">
                <a:latin typeface="Arial"/>
                <a:cs typeface="Arial"/>
              </a:rPr>
              <a:t>kl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ë 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, k</a:t>
            </a:r>
            <a:r>
              <a:rPr sz="2400" spc="-5" dirty="0">
                <a:latin typeface="Arial"/>
                <a:cs typeface="Arial"/>
              </a:rPr>
              <a:t>ë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ju </a:t>
            </a:r>
            <a:r>
              <a:rPr sz="2400" spc="-5" dirty="0">
                <a:latin typeface="Arial"/>
                <a:cs typeface="Arial"/>
              </a:rPr>
              <a:t>duhe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ë</a:t>
            </a:r>
            <a:r>
              <a:rPr sz="2400" dirty="0">
                <a:latin typeface="Arial"/>
                <a:cs typeface="Arial"/>
              </a:rPr>
              <a:t>m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thërr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atë</a:t>
            </a:r>
            <a:r>
              <a:rPr sz="2400" dirty="0">
                <a:latin typeface="Arial"/>
                <a:cs typeface="Arial"/>
              </a:rPr>
              <a:t>.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hum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od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të ndr</a:t>
            </a:r>
            <a:r>
              <a:rPr sz="2400" dirty="0">
                <a:latin typeface="Arial"/>
                <a:cs typeface="Arial"/>
              </a:rPr>
              <a:t>ys</a:t>
            </a:r>
            <a:r>
              <a:rPr sz="2400" spc="-5" dirty="0">
                <a:latin typeface="Arial"/>
                <a:cs typeface="Arial"/>
              </a:rPr>
              <a:t>hm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ë ju </a:t>
            </a:r>
            <a:r>
              <a:rPr sz="2400" spc="-5" dirty="0">
                <a:latin typeface="Arial"/>
                <a:cs typeface="Arial"/>
              </a:rPr>
              <a:t>mun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’i</a:t>
            </a:r>
            <a:r>
              <a:rPr sz="2400" spc="-5" dirty="0">
                <a:latin typeface="Arial"/>
                <a:cs typeface="Arial"/>
              </a:rPr>
              <a:t> thërr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i,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cil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’i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hoh</a:t>
            </a:r>
            <a:r>
              <a:rPr sz="2400" dirty="0">
                <a:latin typeface="Arial"/>
                <a:cs typeface="Arial"/>
              </a:rPr>
              <a:t>im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 v</a:t>
            </a:r>
            <a:r>
              <a:rPr sz="2400" spc="-5" dirty="0">
                <a:latin typeface="Arial"/>
                <a:cs typeface="Arial"/>
              </a:rPr>
              <a:t>one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40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99401"/>
            <a:ext cx="222186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Shembul</a:t>
            </a:r>
            <a:r>
              <a:rPr sz="3600" spc="-100" dirty="0">
                <a:solidFill>
                  <a:srgbClr val="04617B"/>
                </a:solidFill>
                <a:latin typeface="Arial"/>
                <a:cs typeface="Arial"/>
              </a:rPr>
              <a:t>l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-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6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6" y="1024485"/>
            <a:ext cx="8696325" cy="543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ë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ohim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se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si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mu</a:t>
            </a:r>
            <a:r>
              <a:rPr sz="2000" spc="-15" dirty="0">
                <a:latin typeface="Arial"/>
                <a:cs typeface="Arial"/>
              </a:rPr>
              <a:t>nd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të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lexo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diçka,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q</a:t>
            </a:r>
            <a:r>
              <a:rPr sz="2000" spc="-15" dirty="0">
                <a:latin typeface="Arial"/>
                <a:cs typeface="Arial"/>
              </a:rPr>
              <a:t>ë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një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10" dirty="0">
                <a:latin typeface="Arial"/>
                <a:cs typeface="Arial"/>
              </a:rPr>
              <a:t>ërd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ru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ka 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spc="-20" dirty="0">
                <a:latin typeface="Arial"/>
                <a:cs typeface="Arial"/>
              </a:rPr>
              <a:t>u</a:t>
            </a:r>
            <a:r>
              <a:rPr sz="2000" spc="-10" dirty="0">
                <a:latin typeface="Arial"/>
                <a:cs typeface="Arial"/>
              </a:rPr>
              <a:t>tur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në</a:t>
            </a:r>
            <a:r>
              <a:rPr sz="2000" spc="-10" dirty="0">
                <a:latin typeface="Arial"/>
                <a:cs typeface="Arial"/>
              </a:rPr>
              <a:t> një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e.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&lt;h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l&gt;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&lt;h</a:t>
            </a:r>
            <a:r>
              <a:rPr sz="2000" spc="-15" dirty="0">
                <a:latin typeface="Arial"/>
                <a:cs typeface="Arial"/>
              </a:rPr>
              <a:t>ea</a:t>
            </a:r>
            <a:r>
              <a:rPr sz="2000" spc="-20" dirty="0">
                <a:latin typeface="Arial"/>
                <a:cs typeface="Arial"/>
              </a:rPr>
              <a:t>d&gt;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&lt;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scri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t&gt;</a:t>
            </a:r>
            <a:endParaRPr sz="2000">
              <a:latin typeface="Arial"/>
              <a:cs typeface="Arial"/>
            </a:endParaRPr>
          </a:p>
          <a:p>
            <a:pPr marL="12700" marR="4399280">
              <a:lnSpc>
                <a:spcPct val="100000"/>
              </a:lnSpc>
            </a:pP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&lt;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!--</a:t>
            </a:r>
            <a:r>
              <a:rPr sz="2000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sheh</a:t>
            </a:r>
            <a:r>
              <a:rPr sz="20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skriptin 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g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bro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sera të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vj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nction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 e</a:t>
            </a:r>
            <a:r>
              <a:rPr sz="2000" spc="-2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rin(str)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{ al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rt(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"M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ESEVI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000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"+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str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+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“</a:t>
            </a:r>
            <a:r>
              <a:rPr sz="2000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!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"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);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//</a:t>
            </a:r>
            <a:r>
              <a:rPr sz="2000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përfu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fs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ehje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--&gt;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&lt;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/script&gt;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ea</a:t>
            </a:r>
            <a:r>
              <a:rPr sz="2000" spc="-20" dirty="0">
                <a:latin typeface="Arial"/>
                <a:cs typeface="Arial"/>
              </a:rPr>
              <a:t>d&gt;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&lt;b</a:t>
            </a:r>
            <a:r>
              <a:rPr sz="2000" spc="-15" dirty="0">
                <a:latin typeface="Arial"/>
                <a:cs typeface="Arial"/>
              </a:rPr>
              <a:t>ody&gt;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5" dirty="0">
                <a:latin typeface="Arial"/>
                <a:cs typeface="Arial"/>
              </a:rPr>
              <a:t>Ju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lute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je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10" dirty="0">
                <a:latin typeface="Arial"/>
                <a:cs typeface="Arial"/>
              </a:rPr>
              <a:t>ni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rin: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m&gt;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inp</a:t>
            </a:r>
            <a:r>
              <a:rPr sz="2000" spc="-20" dirty="0">
                <a:latin typeface="Arial"/>
                <a:cs typeface="Arial"/>
              </a:rPr>
              <a:t>u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ty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15" dirty="0">
                <a:latin typeface="Arial"/>
                <a:cs typeface="Arial"/>
              </a:rPr>
              <a:t>e="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xt"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na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e="E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ri"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nBlur</a:t>
            </a:r>
            <a:r>
              <a:rPr sz="2000" spc="-20" dirty="0">
                <a:latin typeface="Arial"/>
                <a:cs typeface="Arial"/>
              </a:rPr>
              <a:t>="em</a:t>
            </a:r>
            <a:r>
              <a:rPr sz="2000" spc="-10" dirty="0">
                <a:latin typeface="Arial"/>
                <a:cs typeface="Arial"/>
              </a:rPr>
              <a:t>rin(this.valu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)"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value</a:t>
            </a:r>
            <a:r>
              <a:rPr sz="2000" spc="-15" dirty="0">
                <a:latin typeface="Arial"/>
                <a:cs typeface="Arial"/>
              </a:rPr>
              <a:t>=""&gt;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/f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m&gt;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</a:t>
            </a:r>
            <a:r>
              <a:rPr sz="2000" spc="-20" dirty="0">
                <a:latin typeface="Arial"/>
                <a:cs typeface="Arial"/>
              </a:rPr>
              <a:t>b</a:t>
            </a:r>
            <a:r>
              <a:rPr sz="2000" spc="-15" dirty="0">
                <a:latin typeface="Arial"/>
                <a:cs typeface="Arial"/>
              </a:rPr>
              <a:t>ody&gt;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l&gt;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17815" rIns="0" bIns="0" rtlCol="0">
            <a:spAutoFit/>
          </a:bodyPr>
          <a:lstStyle/>
          <a:p>
            <a:pPr marL="4288790">
              <a:lnSpc>
                <a:spcPct val="100000"/>
              </a:lnSpc>
            </a:pPr>
            <a:r>
              <a:rPr spc="-10" dirty="0"/>
              <a:t>tër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41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94692" y="1472211"/>
            <a:ext cx="4114769" cy="35353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99401"/>
            <a:ext cx="407606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Koment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3600" spc="-204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Shembul</a:t>
            </a:r>
            <a:r>
              <a:rPr sz="3600" spc="-100" dirty="0">
                <a:solidFill>
                  <a:srgbClr val="04617B"/>
                </a:solidFill>
                <a:latin typeface="Arial"/>
                <a:cs typeface="Arial"/>
              </a:rPr>
              <a:t>l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-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6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" y="1211010"/>
            <a:ext cx="8288655" cy="527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em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isa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ement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-5" dirty="0">
                <a:latin typeface="Arial"/>
                <a:cs typeface="Arial"/>
              </a:rPr>
              <a:t> 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htua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ët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sk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95580" marR="91440" indent="-182880">
              <a:lnSpc>
                <a:spcPts val="2590"/>
              </a:lnSpc>
              <a:spcBef>
                <a:spcPts val="61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Si</a:t>
            </a:r>
            <a:r>
              <a:rPr sz="2400" spc="-5" dirty="0">
                <a:latin typeface="Arial"/>
                <a:cs typeface="Arial"/>
              </a:rPr>
              <a:t>gur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ë 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ut</a:t>
            </a:r>
            <a:r>
              <a:rPr sz="2400" dirty="0">
                <a:latin typeface="Arial"/>
                <a:cs typeface="Arial"/>
              </a:rPr>
              <a:t>ë 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omente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ë sk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.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Në k</a:t>
            </a:r>
            <a:r>
              <a:rPr sz="2400" spc="-5" dirty="0">
                <a:latin typeface="Arial"/>
                <a:cs typeface="Arial"/>
              </a:rPr>
              <a:t>ët</a:t>
            </a:r>
            <a:r>
              <a:rPr sz="2400" dirty="0">
                <a:latin typeface="Arial"/>
                <a:cs typeface="Arial"/>
              </a:rPr>
              <a:t>ë </a:t>
            </a:r>
            <a:r>
              <a:rPr sz="2400" spc="-5" dirty="0">
                <a:latin typeface="Arial"/>
                <a:cs typeface="Arial"/>
              </a:rPr>
              <a:t>mën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ju </a:t>
            </a:r>
            <a:r>
              <a:rPr sz="2400" spc="-5" dirty="0">
                <a:latin typeface="Arial"/>
                <a:cs typeface="Arial"/>
              </a:rPr>
              <a:t>mun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të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hn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sk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ng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bro</a:t>
            </a:r>
            <a:r>
              <a:rPr sz="2400" dirty="0">
                <a:latin typeface="Arial"/>
                <a:cs typeface="Arial"/>
              </a:rPr>
              <a:t>ws</a:t>
            </a:r>
            <a:r>
              <a:rPr sz="2400" spc="-5" dirty="0">
                <a:latin typeface="Arial"/>
                <a:cs typeface="Arial"/>
              </a:rPr>
              <a:t>era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ë </a:t>
            </a:r>
            <a:r>
              <a:rPr sz="2400" spc="-5" dirty="0">
                <a:latin typeface="Arial"/>
                <a:cs typeface="Arial"/>
              </a:rPr>
              <a:t>nu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uporto</a:t>
            </a:r>
            <a:r>
              <a:rPr sz="2400" dirty="0">
                <a:latin typeface="Arial"/>
                <a:cs typeface="Arial"/>
              </a:rPr>
              <a:t>jne 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t-i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.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Ju </a:t>
            </a:r>
            <a:r>
              <a:rPr sz="2400" spc="-5" dirty="0">
                <a:latin typeface="Arial"/>
                <a:cs typeface="Arial"/>
              </a:rPr>
              <a:t>duhe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’i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endo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at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ë </a:t>
            </a:r>
            <a:r>
              <a:rPr sz="2400" spc="-5" dirty="0">
                <a:latin typeface="Arial"/>
                <a:cs typeface="Arial"/>
              </a:rPr>
              <a:t>mën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rë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tregua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ë si</a:t>
            </a:r>
            <a:r>
              <a:rPr sz="2400" spc="-5" dirty="0">
                <a:latin typeface="Arial"/>
                <a:cs typeface="Arial"/>
              </a:rPr>
              <a:t>pë</a:t>
            </a:r>
            <a:r>
              <a:rPr sz="2400" spc="-13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. </a:t>
            </a:r>
            <a:r>
              <a:rPr sz="2400" spc="-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illi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oment</a:t>
            </a:r>
            <a:r>
              <a:rPr sz="2400" dirty="0">
                <a:latin typeface="Arial"/>
                <a:cs typeface="Arial"/>
              </a:rPr>
              <a:t>it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duhe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et</a:t>
            </a:r>
            <a:r>
              <a:rPr sz="2400" dirty="0">
                <a:latin typeface="Arial"/>
                <a:cs typeface="Arial"/>
              </a:rPr>
              <a:t>ë </a:t>
            </a:r>
            <a:r>
              <a:rPr sz="2400" spc="-5" dirty="0">
                <a:latin typeface="Arial"/>
                <a:cs typeface="Arial"/>
              </a:rPr>
              <a:t>men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ë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rë </a:t>
            </a:r>
            <a:r>
              <a:rPr sz="2400" spc="-5" dirty="0">
                <a:latin typeface="Arial"/>
                <a:cs typeface="Arial"/>
              </a:rPr>
              <a:t>pa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5" dirty="0">
                <a:latin typeface="Arial"/>
                <a:cs typeface="Arial"/>
              </a:rPr>
              <a:t>tagu</a:t>
            </a:r>
            <a:r>
              <a:rPr sz="2400" dirty="0">
                <a:latin typeface="Arial"/>
                <a:cs typeface="Arial"/>
              </a:rPr>
              <a:t>t &lt;sc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&gt; </a:t>
            </a:r>
            <a:r>
              <a:rPr sz="2400" spc="-5" dirty="0">
                <a:latin typeface="Arial"/>
                <a:cs typeface="Arial"/>
              </a:rPr>
              <a:t>dh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mbar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par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tagu</a:t>
            </a:r>
            <a:r>
              <a:rPr sz="2400" dirty="0">
                <a:latin typeface="Arial"/>
                <a:cs typeface="Arial"/>
              </a:rPr>
              <a:t>t &lt;</a:t>
            </a:r>
            <a:r>
              <a:rPr sz="2400" spc="-5" dirty="0">
                <a:latin typeface="Arial"/>
                <a:cs typeface="Arial"/>
              </a:rPr>
              <a:t>/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&gt;.</a:t>
            </a:r>
            <a:endParaRPr sz="2400">
              <a:latin typeface="Arial"/>
              <a:cs typeface="Arial"/>
            </a:endParaRPr>
          </a:p>
          <a:p>
            <a:pPr marL="195580" marR="810895" indent="-182880">
              <a:lnSpc>
                <a:spcPts val="259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Në k</a:t>
            </a:r>
            <a:r>
              <a:rPr sz="2400" spc="-5" dirty="0">
                <a:latin typeface="Arial"/>
                <a:cs typeface="Arial"/>
              </a:rPr>
              <a:t>ët</a:t>
            </a:r>
            <a:r>
              <a:rPr sz="2400" dirty="0">
                <a:latin typeface="Arial"/>
                <a:cs typeface="Arial"/>
              </a:rPr>
              <a:t>ë </a:t>
            </a:r>
            <a:r>
              <a:rPr sz="2400" spc="-5" dirty="0">
                <a:latin typeface="Arial"/>
                <a:cs typeface="Arial"/>
              </a:rPr>
              <a:t>do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umen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TM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ju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jë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emen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orm</a:t>
            </a:r>
            <a:r>
              <a:rPr sz="2400" dirty="0">
                <a:latin typeface="Arial"/>
                <a:cs typeface="Arial"/>
              </a:rPr>
              <a:t>e ku </a:t>
            </a:r>
            <a:r>
              <a:rPr sz="2400" spc="-5" dirty="0">
                <a:latin typeface="Arial"/>
                <a:cs typeface="Arial"/>
              </a:rPr>
              <a:t>mun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të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ruan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tua</a:t>
            </a:r>
            <a:r>
              <a:rPr sz="2400" dirty="0">
                <a:latin typeface="Arial"/>
                <a:cs typeface="Arial"/>
              </a:rPr>
              <a:t>j.</a:t>
            </a:r>
            <a:endParaRPr sz="2400">
              <a:latin typeface="Arial"/>
              <a:cs typeface="Arial"/>
            </a:endParaRPr>
          </a:p>
          <a:p>
            <a:pPr marL="195580" marR="74930" indent="-182880">
              <a:lnSpc>
                <a:spcPts val="259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279400" algn="l"/>
              </a:tabLst>
            </a:pPr>
            <a:r>
              <a:rPr sz="2400" spc="-5" dirty="0">
                <a:latin typeface="Arial"/>
                <a:cs typeface="Arial"/>
              </a:rPr>
              <a:t>'on</a:t>
            </a:r>
            <a:r>
              <a:rPr sz="2400" dirty="0">
                <a:latin typeface="Arial"/>
                <a:cs typeface="Arial"/>
              </a:rPr>
              <a:t>Bl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r'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 tag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&lt;i</a:t>
            </a:r>
            <a:r>
              <a:rPr sz="2400" spc="-5" dirty="0">
                <a:latin typeface="Arial"/>
                <a:cs typeface="Arial"/>
              </a:rPr>
              <a:t>npu</a:t>
            </a:r>
            <a:r>
              <a:rPr sz="2400" dirty="0">
                <a:latin typeface="Arial"/>
                <a:cs typeface="Arial"/>
              </a:rPr>
              <a:t>t&gt;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 trego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bro</a:t>
            </a:r>
            <a:r>
              <a:rPr sz="2400" dirty="0">
                <a:latin typeface="Arial"/>
                <a:cs typeface="Arial"/>
              </a:rPr>
              <a:t>ws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rit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cilin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fun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on duhe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thërra</a:t>
            </a:r>
            <a:r>
              <a:rPr sz="2400" dirty="0">
                <a:latin typeface="Arial"/>
                <a:cs typeface="Arial"/>
              </a:rPr>
              <a:t>së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içka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ë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futu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 n</a:t>
            </a:r>
            <a:r>
              <a:rPr sz="2400" dirty="0">
                <a:latin typeface="Arial"/>
                <a:cs typeface="Arial"/>
              </a:rPr>
              <a:t>ë </a:t>
            </a:r>
            <a:r>
              <a:rPr sz="2400" spc="-5" dirty="0">
                <a:latin typeface="Arial"/>
                <a:cs typeface="Arial"/>
              </a:rPr>
              <a:t>forme.</a:t>
            </a:r>
            <a:endParaRPr sz="2400">
              <a:latin typeface="Arial"/>
              <a:cs typeface="Arial"/>
            </a:endParaRPr>
          </a:p>
          <a:p>
            <a:pPr marL="195580" marR="82550" indent="-182880">
              <a:lnSpc>
                <a:spcPts val="259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latin typeface="Arial"/>
                <a:cs typeface="Arial"/>
              </a:rPr>
              <a:t>Fun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' </a:t>
            </a:r>
            <a:r>
              <a:rPr sz="2400" spc="-5" dirty="0">
                <a:latin typeface="Arial"/>
                <a:cs typeface="Arial"/>
              </a:rPr>
              <a:t>emr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n(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tr)</a:t>
            </a:r>
            <a:r>
              <a:rPr sz="2400" dirty="0">
                <a:latin typeface="Arial"/>
                <a:cs typeface="Arial"/>
              </a:rPr>
              <a:t>'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-5" dirty="0">
                <a:latin typeface="Arial"/>
                <a:cs typeface="Arial"/>
              </a:rPr>
              <a:t> thërr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t k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 ju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‘l</a:t>
            </a:r>
            <a:r>
              <a:rPr sz="2400" spc="-5" dirty="0">
                <a:latin typeface="Arial"/>
                <a:cs typeface="Arial"/>
              </a:rPr>
              <a:t>argo</a:t>
            </a:r>
            <a:r>
              <a:rPr sz="2400" dirty="0">
                <a:latin typeface="Arial"/>
                <a:cs typeface="Arial"/>
              </a:rPr>
              <a:t>he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'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nga </a:t>
            </a:r>
            <a:r>
              <a:rPr sz="2400" dirty="0">
                <a:latin typeface="Arial"/>
                <a:cs typeface="Arial"/>
              </a:rPr>
              <a:t>ky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emen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form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se k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pu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“enter</a:t>
            </a:r>
            <a:r>
              <a:rPr sz="2400" dirty="0">
                <a:latin typeface="Arial"/>
                <a:cs typeface="Arial"/>
              </a:rPr>
              <a:t>”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futu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içk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. </a:t>
            </a:r>
            <a:r>
              <a:rPr sz="2400" spc="-5" dirty="0">
                <a:latin typeface="Arial"/>
                <a:cs typeface="Arial"/>
              </a:rPr>
              <a:t>Fun</a:t>
            </a:r>
            <a:r>
              <a:rPr sz="2400" dirty="0">
                <a:latin typeface="Arial"/>
                <a:cs typeface="Arial"/>
              </a:rPr>
              <a:t>ksi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arr</a:t>
            </a:r>
            <a:r>
              <a:rPr sz="2400" dirty="0">
                <a:latin typeface="Arial"/>
                <a:cs typeface="Arial"/>
              </a:rPr>
              <a:t>ë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tr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ngu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utu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5" dirty="0">
                <a:latin typeface="Arial"/>
                <a:cs typeface="Arial"/>
              </a:rPr>
              <a:t>nëpërm</a:t>
            </a:r>
            <a:r>
              <a:rPr sz="2400" spc="5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et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omandë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'emr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n(t</a:t>
            </a:r>
            <a:r>
              <a:rPr sz="2400" dirty="0">
                <a:latin typeface="Arial"/>
                <a:cs typeface="Arial"/>
              </a:rPr>
              <a:t>his</a:t>
            </a:r>
            <a:r>
              <a:rPr sz="2400" spc="-5" dirty="0">
                <a:latin typeface="Arial"/>
                <a:cs typeface="Arial"/>
              </a:rPr>
              <a:t>.</a:t>
            </a:r>
            <a:r>
              <a:rPr sz="2400" dirty="0">
                <a:latin typeface="Arial"/>
                <a:cs typeface="Arial"/>
              </a:rPr>
              <a:t>va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-5" dirty="0">
                <a:latin typeface="Arial"/>
                <a:cs typeface="Arial"/>
              </a:rPr>
              <a:t>'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95580">
              <a:lnSpc>
                <a:spcPct val="100000"/>
              </a:lnSpc>
              <a:spcBef>
                <a:spcPts val="250"/>
              </a:spcBef>
            </a:pPr>
            <a:r>
              <a:rPr sz="2400" spc="-5" dirty="0">
                <a:latin typeface="Arial"/>
                <a:cs typeface="Arial"/>
              </a:rPr>
              <a:t>'Th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5" dirty="0">
                <a:latin typeface="Arial"/>
                <a:cs typeface="Arial"/>
              </a:rPr>
              <a:t>.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e'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nën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upto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vl</a:t>
            </a:r>
            <a:r>
              <a:rPr sz="2400" spc="-5" dirty="0">
                <a:latin typeface="Arial"/>
                <a:cs typeface="Arial"/>
              </a:rPr>
              <a:t>erë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futu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ë k</a:t>
            </a:r>
            <a:r>
              <a:rPr sz="2400" spc="-5" dirty="0">
                <a:latin typeface="Arial"/>
                <a:cs typeface="Arial"/>
              </a:rPr>
              <a:t>ët</a:t>
            </a:r>
            <a:r>
              <a:rPr sz="2400" dirty="0">
                <a:latin typeface="Arial"/>
                <a:cs typeface="Arial"/>
              </a:rPr>
              <a:t>ë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emen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me.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42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198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0" dirty="0"/>
              <a:t>Shembu</a:t>
            </a:r>
            <a:r>
              <a:rPr spc="-105" dirty="0"/>
              <a:t>ll-</a:t>
            </a:r>
            <a:r>
              <a:rPr dirty="0"/>
              <a:t>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405486"/>
            <a:ext cx="7837805" cy="5082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&lt;h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l&gt;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&lt;h</a:t>
            </a:r>
            <a:r>
              <a:rPr sz="2000" spc="-15" dirty="0">
                <a:latin typeface="Arial"/>
                <a:cs typeface="Arial"/>
              </a:rPr>
              <a:t>ea</a:t>
            </a:r>
            <a:r>
              <a:rPr sz="2000" spc="-20" dirty="0">
                <a:latin typeface="Arial"/>
                <a:cs typeface="Arial"/>
              </a:rPr>
              <a:t>d&gt;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&lt;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scri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t&gt;</a:t>
            </a:r>
            <a:endParaRPr sz="2000">
              <a:latin typeface="Arial"/>
              <a:cs typeface="Arial"/>
            </a:endParaRPr>
          </a:p>
          <a:p>
            <a:pPr marL="12700" marR="3089910">
              <a:lnSpc>
                <a:spcPct val="100000"/>
              </a:lnSpc>
            </a:pP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&lt;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!--</a:t>
            </a:r>
            <a:r>
              <a:rPr sz="2000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fs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eh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skriptin 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nga</a:t>
            </a:r>
            <a:r>
              <a:rPr sz="20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bro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sera</a:t>
            </a:r>
            <a:r>
              <a:rPr sz="20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të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vjetër f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nction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He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llo()</a:t>
            </a:r>
            <a:r>
              <a:rPr sz="2000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al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rt(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"M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ESEVI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000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!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"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);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//</a:t>
            </a:r>
            <a:r>
              <a:rPr sz="2000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përfu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fs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ehje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--&gt;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&lt;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/script&gt;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ea</a:t>
            </a:r>
            <a:r>
              <a:rPr sz="2000" spc="-20" dirty="0">
                <a:latin typeface="Arial"/>
                <a:cs typeface="Arial"/>
              </a:rPr>
              <a:t>d&gt;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&lt;b</a:t>
            </a:r>
            <a:r>
              <a:rPr sz="2000" spc="-15" dirty="0">
                <a:latin typeface="Arial"/>
                <a:cs typeface="Arial"/>
              </a:rPr>
              <a:t>ody&gt;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 href</a:t>
            </a:r>
            <a:r>
              <a:rPr sz="2000" spc="-15" dirty="0">
                <a:latin typeface="Arial"/>
                <a:cs typeface="Arial"/>
              </a:rPr>
              <a:t> ="</a:t>
            </a:r>
            <a:r>
              <a:rPr sz="2000" spc="-10" dirty="0">
                <a:latin typeface="Arial"/>
                <a:cs typeface="Arial"/>
              </a:rPr>
              <a:t>"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ous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Over</a:t>
            </a:r>
            <a:r>
              <a:rPr sz="2000" spc="-20" dirty="0">
                <a:latin typeface="Arial"/>
                <a:cs typeface="Arial"/>
              </a:rPr>
              <a:t>=</a:t>
            </a:r>
            <a:r>
              <a:rPr sz="2000" spc="-10" dirty="0">
                <a:latin typeface="Arial"/>
                <a:cs typeface="Arial"/>
              </a:rPr>
              <a:t>“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ello()</a:t>
            </a:r>
            <a:r>
              <a:rPr sz="2000" spc="-15" dirty="0">
                <a:latin typeface="Arial"/>
                <a:cs typeface="Arial"/>
              </a:rPr>
              <a:t>"&gt;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k</a:t>
            </a: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/a&gt;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</a:t>
            </a:r>
            <a:r>
              <a:rPr sz="2000" spc="-20" dirty="0">
                <a:latin typeface="Arial"/>
                <a:cs typeface="Arial"/>
              </a:rPr>
              <a:t>b</a:t>
            </a:r>
            <a:r>
              <a:rPr sz="2000" spc="-15" dirty="0">
                <a:latin typeface="Arial"/>
                <a:cs typeface="Arial"/>
              </a:rPr>
              <a:t>ody&gt;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l&gt;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450">
              <a:latin typeface="Times New Roman"/>
              <a:cs typeface="Times New Roman"/>
            </a:endParaRPr>
          </a:p>
          <a:p>
            <a:pPr marL="194945" marR="5080" indent="-182245">
              <a:lnSpc>
                <a:spcPts val="1920"/>
              </a:lnSpc>
              <a:buClr>
                <a:srgbClr val="0F6FC6"/>
              </a:buClr>
              <a:buSzPct val="85000"/>
              <a:buFont typeface="Arial"/>
              <a:buChar char="•"/>
              <a:tabLst>
                <a:tab pos="195580" algn="l"/>
              </a:tabLst>
            </a:pPr>
            <a:r>
              <a:rPr sz="2000" spc="-10" dirty="0">
                <a:latin typeface="Arial"/>
                <a:cs typeface="Arial"/>
              </a:rPr>
              <a:t>Kjo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10" dirty="0">
                <a:latin typeface="Arial"/>
                <a:cs typeface="Arial"/>
              </a:rPr>
              <a:t>ërdor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et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dën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i="1" spc="-15" dirty="0">
                <a:latin typeface="Arial"/>
                <a:cs typeface="Arial"/>
              </a:rPr>
              <a:t>o</a:t>
            </a:r>
            <a:r>
              <a:rPr sz="2000" i="1" spc="-20" dirty="0">
                <a:latin typeface="Arial"/>
                <a:cs typeface="Arial"/>
              </a:rPr>
              <a:t>nMo</a:t>
            </a:r>
            <a:r>
              <a:rPr sz="2000" i="1" spc="-15" dirty="0">
                <a:latin typeface="Arial"/>
                <a:cs typeface="Arial"/>
              </a:rPr>
              <a:t>useOver</a:t>
            </a:r>
            <a:r>
              <a:rPr sz="2000" i="1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spc="-20" dirty="0">
                <a:latin typeface="Arial"/>
                <a:cs typeface="Arial"/>
              </a:rPr>
              <a:t>u</a:t>
            </a:r>
            <a:r>
              <a:rPr sz="2000" spc="-10" dirty="0">
                <a:latin typeface="Arial"/>
                <a:cs typeface="Arial"/>
              </a:rPr>
              <a:t>nksioni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i="1" spc="-20" dirty="0">
                <a:latin typeface="Arial"/>
                <a:cs typeface="Arial"/>
              </a:rPr>
              <a:t>H</a:t>
            </a:r>
            <a:r>
              <a:rPr sz="2000" i="1" spc="-10" dirty="0">
                <a:latin typeface="Arial"/>
                <a:cs typeface="Arial"/>
              </a:rPr>
              <a:t>ell</a:t>
            </a:r>
            <a:r>
              <a:rPr sz="2000" i="1" spc="-20" dirty="0">
                <a:latin typeface="Arial"/>
                <a:cs typeface="Arial"/>
              </a:rPr>
              <a:t>o</a:t>
            </a:r>
            <a:r>
              <a:rPr sz="2000" i="1" spc="-10" dirty="0">
                <a:latin typeface="Arial"/>
                <a:cs typeface="Arial"/>
              </a:rPr>
              <a:t>()</a:t>
            </a:r>
            <a:r>
              <a:rPr sz="2000" i="1" spc="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20" dirty="0">
                <a:latin typeface="Arial"/>
                <a:cs typeface="Arial"/>
              </a:rPr>
              <a:t>ë</a:t>
            </a:r>
            <a:r>
              <a:rPr sz="2000" spc="-10" dirty="0">
                <a:latin typeface="Arial"/>
                <a:cs typeface="Arial"/>
              </a:rPr>
              <a:t>rritet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kur n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15" dirty="0">
                <a:latin typeface="Arial"/>
                <a:cs typeface="Arial"/>
              </a:rPr>
              <a:t>odh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spc="-20" dirty="0">
                <a:latin typeface="Arial"/>
                <a:cs typeface="Arial"/>
              </a:rPr>
              <a:t>g</a:t>
            </a:r>
            <a:r>
              <a:rPr sz="2000" spc="-10" dirty="0">
                <a:latin typeface="Arial"/>
                <a:cs typeface="Arial"/>
              </a:rPr>
              <a:t>jarj</a:t>
            </a:r>
            <a:r>
              <a:rPr sz="2000" spc="-15" dirty="0">
                <a:latin typeface="Arial"/>
                <a:cs typeface="Arial"/>
              </a:rPr>
              <a:t>a.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43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93902"/>
            <a:ext cx="7546975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317490" algn="l"/>
              </a:tabLst>
            </a:pP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Pe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r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do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ri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m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i</a:t>
            </a:r>
            <a:r>
              <a:rPr sz="4000" spc="-18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i</a:t>
            </a:r>
            <a:r>
              <a:rPr sz="4000" spc="-204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JavaSc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ri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p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t-i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t	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40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j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ash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em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253086"/>
            <a:ext cx="8002905" cy="544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134620" indent="-182880">
              <a:lnSpc>
                <a:spcPts val="1920"/>
              </a:lnSpc>
              <a:buClr>
                <a:srgbClr val="0F6FC6"/>
              </a:buClr>
              <a:buSzPct val="85000"/>
              <a:buFont typeface="Arial"/>
              <a:buChar char="•"/>
              <a:tabLst>
                <a:tab pos="195580" algn="l"/>
              </a:tabLst>
            </a:pP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5" dirty="0">
                <a:latin typeface="Arial"/>
                <a:cs typeface="Arial"/>
              </a:rPr>
              <a:t>ga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j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re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mu</a:t>
            </a:r>
            <a:r>
              <a:rPr sz="2000" spc="-15" dirty="0">
                <a:latin typeface="Arial"/>
                <a:cs typeface="Arial"/>
              </a:rPr>
              <a:t>nd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t’ju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15" dirty="0">
                <a:latin typeface="Arial"/>
                <a:cs typeface="Arial"/>
              </a:rPr>
              <a:t>uh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qe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njejtat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skripte,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t’i 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10" dirty="0">
                <a:latin typeface="Arial"/>
                <a:cs typeface="Arial"/>
              </a:rPr>
              <a:t>erdorni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disa fa</a:t>
            </a:r>
            <a:r>
              <a:rPr sz="2000" spc="-20" dirty="0">
                <a:latin typeface="Arial"/>
                <a:cs typeface="Arial"/>
              </a:rPr>
              <a:t>q</a:t>
            </a:r>
            <a:r>
              <a:rPr sz="2000" spc="-10" dirty="0">
                <a:latin typeface="Arial"/>
                <a:cs typeface="Arial"/>
              </a:rPr>
              <a:t>e.</a:t>
            </a:r>
            <a:r>
              <a:rPr sz="2000" spc="-15" dirty="0">
                <a:latin typeface="Arial"/>
                <a:cs typeface="Arial"/>
              </a:rPr>
              <a:t> Per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os</a:t>
            </a:r>
            <a:r>
              <a:rPr sz="2000" spc="-5" dirty="0">
                <a:latin typeface="Arial"/>
                <a:cs typeface="Arial"/>
              </a:rPr>
              <a:t> i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kru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skript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 ne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çdo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q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, 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und</a:t>
            </a:r>
            <a:r>
              <a:rPr sz="2000" spc="-5" dirty="0">
                <a:latin typeface="Arial"/>
                <a:cs typeface="Arial"/>
              </a:rPr>
              <a:t> t’i 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kru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ni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ato ne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nje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sk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jas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te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, te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cilin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 r</a:t>
            </a:r>
            <a:r>
              <a:rPr sz="2000" spc="-20" dirty="0">
                <a:latin typeface="Arial"/>
                <a:cs typeface="Arial"/>
              </a:rPr>
              <a:t>u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prap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sht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sen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.js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"/>
              </a:spcBef>
              <a:buClr>
                <a:srgbClr val="0F6FC6"/>
              </a:buClr>
              <a:buFont typeface="Arial"/>
              <a:buChar char="•"/>
            </a:pPr>
            <a:endParaRPr sz="21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0F6FC6"/>
              </a:buClr>
              <a:buSzPct val="85000"/>
              <a:buFont typeface="Arial"/>
              <a:buChar char="•"/>
              <a:tabLst>
                <a:tab pos="195580" algn="l"/>
              </a:tabLst>
            </a:pP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spc="-20" dirty="0">
                <a:latin typeface="Arial"/>
                <a:cs typeface="Arial"/>
              </a:rPr>
              <a:t>h</a:t>
            </a:r>
            <a:r>
              <a:rPr sz="2000" b="1" spc="-15" dirty="0">
                <a:latin typeface="Arial"/>
                <a:cs typeface="Arial"/>
              </a:rPr>
              <a:t>e</a:t>
            </a:r>
            <a:r>
              <a:rPr sz="2000" b="1" spc="-20" dirty="0">
                <a:latin typeface="Arial"/>
                <a:cs typeface="Arial"/>
              </a:rPr>
              <a:t>n</a:t>
            </a:r>
            <a:r>
              <a:rPr sz="2000" b="1" spc="-10" dirty="0">
                <a:latin typeface="Arial"/>
                <a:cs typeface="Arial"/>
              </a:rPr>
              <a:t>im: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Skri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5" dirty="0">
                <a:latin typeface="Arial"/>
                <a:cs typeface="Arial"/>
              </a:rPr>
              <a:t>ti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j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tem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spc="-20" dirty="0">
                <a:latin typeface="Arial"/>
                <a:cs typeface="Arial"/>
              </a:rPr>
              <a:t>u</a:t>
            </a:r>
            <a:r>
              <a:rPr sz="2000" spc="-10" dirty="0">
                <a:latin typeface="Arial"/>
                <a:cs typeface="Arial"/>
              </a:rPr>
              <a:t>k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20" dirty="0">
                <a:latin typeface="Arial"/>
                <a:cs typeface="Arial"/>
              </a:rPr>
              <a:t>u</a:t>
            </a:r>
            <a:r>
              <a:rPr sz="2000" spc="-10" dirty="0">
                <a:latin typeface="Arial"/>
                <a:cs typeface="Arial"/>
              </a:rPr>
              <a:t>het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te</a:t>
            </a:r>
            <a:r>
              <a:rPr sz="2000" spc="-15" dirty="0">
                <a:latin typeface="Arial"/>
                <a:cs typeface="Arial"/>
              </a:rPr>
              <a:t> p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b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je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ta</a:t>
            </a:r>
            <a:r>
              <a:rPr sz="2000" spc="-20" dirty="0">
                <a:latin typeface="Arial"/>
                <a:cs typeface="Arial"/>
              </a:rPr>
              <a:t>g</a:t>
            </a:r>
            <a:r>
              <a:rPr sz="2000" spc="-15" dirty="0">
                <a:latin typeface="Arial"/>
                <a:cs typeface="Arial"/>
              </a:rPr>
              <a:t>un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script</a:t>
            </a:r>
            <a:r>
              <a:rPr sz="2000" spc="-20" dirty="0">
                <a:latin typeface="Arial"/>
                <a:cs typeface="Arial"/>
              </a:rPr>
              <a:t>&gt;</a:t>
            </a:r>
            <a:r>
              <a:rPr sz="2000" spc="-10" dirty="0">
                <a:latin typeface="Arial"/>
                <a:cs typeface="Arial"/>
              </a:rPr>
              <a:t>!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F6FC6"/>
              </a:buClr>
              <a:buFont typeface="Arial"/>
              <a:buChar char="•"/>
            </a:pPr>
            <a:endParaRPr sz="2450">
              <a:latin typeface="Times New Roman"/>
              <a:cs typeface="Times New Roman"/>
            </a:endParaRPr>
          </a:p>
          <a:p>
            <a:pPr marL="195580" marR="570230" indent="-182880">
              <a:lnSpc>
                <a:spcPts val="1920"/>
              </a:lnSpc>
              <a:buClr>
                <a:srgbClr val="0F6FC6"/>
              </a:buClr>
              <a:buSzPct val="85000"/>
              <a:buFont typeface="Arial"/>
              <a:buChar char="•"/>
              <a:tabLst>
                <a:tab pos="195580" algn="l"/>
              </a:tabLst>
            </a:pPr>
            <a:r>
              <a:rPr sz="2000" spc="-15" dirty="0">
                <a:latin typeface="Arial"/>
                <a:cs typeface="Arial"/>
              </a:rPr>
              <a:t>P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ta</a:t>
            </a:r>
            <a:r>
              <a:rPr sz="2000" spc="-15" dirty="0">
                <a:latin typeface="Arial"/>
                <a:cs typeface="Arial"/>
              </a:rPr>
              <a:t> p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10" dirty="0">
                <a:latin typeface="Arial"/>
                <a:cs typeface="Arial"/>
              </a:rPr>
              <a:t>orur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kete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skript te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j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shte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, v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nd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se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ske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10" dirty="0">
                <a:latin typeface="Arial"/>
                <a:cs typeface="Arial"/>
              </a:rPr>
              <a:t>arin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.js t</a:t>
            </a:r>
            <a:r>
              <a:rPr sz="2000" spc="-20" dirty="0">
                <a:latin typeface="Arial"/>
                <a:cs typeface="Arial"/>
              </a:rPr>
              <a:t>ek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atrib</a:t>
            </a:r>
            <a:r>
              <a:rPr sz="2000" spc="-20" dirty="0">
                <a:latin typeface="Arial"/>
                <a:cs typeface="Arial"/>
              </a:rPr>
              <a:t>u</a:t>
            </a:r>
            <a:r>
              <a:rPr sz="2000" spc="-5" dirty="0">
                <a:latin typeface="Arial"/>
                <a:cs typeface="Arial"/>
              </a:rPr>
              <a:t>ti </a:t>
            </a:r>
            <a:r>
              <a:rPr sz="2000" spc="-15" dirty="0">
                <a:latin typeface="Arial"/>
                <a:cs typeface="Arial"/>
              </a:rPr>
              <a:t>"</a:t>
            </a:r>
            <a:r>
              <a:rPr sz="2000" spc="-10" dirty="0">
                <a:latin typeface="Arial"/>
                <a:cs typeface="Arial"/>
              </a:rPr>
              <a:t>src" </a:t>
            </a:r>
            <a:r>
              <a:rPr sz="2000" spc="-5" dirty="0">
                <a:latin typeface="Arial"/>
                <a:cs typeface="Arial"/>
              </a:rPr>
              <a:t>i </a:t>
            </a:r>
            <a:r>
              <a:rPr sz="2000" spc="-10" dirty="0">
                <a:latin typeface="Arial"/>
                <a:cs typeface="Arial"/>
              </a:rPr>
              <a:t>ta</a:t>
            </a:r>
            <a:r>
              <a:rPr sz="2000" spc="-20" dirty="0">
                <a:latin typeface="Arial"/>
                <a:cs typeface="Arial"/>
              </a:rPr>
              <a:t>g</a:t>
            </a:r>
            <a:r>
              <a:rPr sz="2000" spc="-10" dirty="0">
                <a:latin typeface="Arial"/>
                <a:cs typeface="Arial"/>
              </a:rPr>
              <a:t>ut </a:t>
            </a: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scri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&gt;:</a:t>
            </a:r>
            <a:endParaRPr sz="20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  <a:spcBef>
                <a:spcPts val="15"/>
              </a:spcBef>
            </a:pPr>
            <a:r>
              <a:rPr sz="2000" spc="-20" dirty="0">
                <a:latin typeface="Arial"/>
                <a:cs typeface="Arial"/>
              </a:rPr>
              <a:t>&lt;h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l&gt;</a:t>
            </a:r>
            <a:endParaRPr sz="20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&lt;h</a:t>
            </a:r>
            <a:r>
              <a:rPr sz="2000" spc="-15" dirty="0">
                <a:latin typeface="Arial"/>
                <a:cs typeface="Arial"/>
              </a:rPr>
              <a:t>ea</a:t>
            </a:r>
            <a:r>
              <a:rPr sz="2000" spc="-20" dirty="0">
                <a:latin typeface="Arial"/>
                <a:cs typeface="Arial"/>
              </a:rPr>
              <a:t>d&gt;</a:t>
            </a:r>
            <a:endParaRPr sz="20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</a:pP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&lt;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scri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src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="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xxx.js</a:t>
            </a:r>
            <a:r>
              <a:rPr sz="2000" spc="-20" dirty="0">
                <a:solidFill>
                  <a:srgbClr val="C00000"/>
                </a:solidFill>
                <a:latin typeface="Arial"/>
                <a:cs typeface="Arial"/>
              </a:rPr>
              <a:t>"&gt;&lt;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/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cript&gt;</a:t>
            </a:r>
            <a:endParaRPr sz="20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ea</a:t>
            </a:r>
            <a:r>
              <a:rPr sz="2000" spc="-20" dirty="0">
                <a:latin typeface="Arial"/>
                <a:cs typeface="Arial"/>
              </a:rPr>
              <a:t>d&gt;</a:t>
            </a:r>
            <a:endParaRPr sz="20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&lt;b</a:t>
            </a:r>
            <a:r>
              <a:rPr sz="2000" spc="-15" dirty="0">
                <a:latin typeface="Arial"/>
                <a:cs typeface="Arial"/>
              </a:rPr>
              <a:t>ody&gt;</a:t>
            </a:r>
            <a:endParaRPr sz="20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</a:t>
            </a:r>
            <a:r>
              <a:rPr sz="2000" spc="-20" dirty="0">
                <a:latin typeface="Arial"/>
                <a:cs typeface="Arial"/>
              </a:rPr>
              <a:t>b</a:t>
            </a:r>
            <a:r>
              <a:rPr sz="2000" spc="-15" dirty="0">
                <a:latin typeface="Arial"/>
                <a:cs typeface="Arial"/>
              </a:rPr>
              <a:t>ody&gt;</a:t>
            </a:r>
            <a:endParaRPr sz="20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l&gt;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2450">
              <a:latin typeface="Times New Roman"/>
              <a:cs typeface="Times New Roman"/>
            </a:endParaRPr>
          </a:p>
          <a:p>
            <a:pPr marL="195580" marR="5080" indent="-182880">
              <a:lnSpc>
                <a:spcPts val="1920"/>
              </a:lnSpc>
              <a:buClr>
                <a:srgbClr val="0F6FC6"/>
              </a:buClr>
              <a:buSzPct val="85000"/>
              <a:buFont typeface="Arial"/>
              <a:buChar char="•"/>
              <a:tabLst>
                <a:tab pos="195580" algn="l"/>
                <a:tab pos="6270625" algn="l"/>
              </a:tabLst>
            </a:pP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spc="-20" dirty="0">
                <a:latin typeface="Arial"/>
                <a:cs typeface="Arial"/>
              </a:rPr>
              <a:t>h</a:t>
            </a:r>
            <a:r>
              <a:rPr sz="2000" b="1" spc="-15" dirty="0">
                <a:latin typeface="Arial"/>
                <a:cs typeface="Arial"/>
              </a:rPr>
              <a:t>e</a:t>
            </a:r>
            <a:r>
              <a:rPr sz="2000" b="1" spc="-20" dirty="0">
                <a:latin typeface="Arial"/>
                <a:cs typeface="Arial"/>
              </a:rPr>
              <a:t>n</a:t>
            </a:r>
            <a:r>
              <a:rPr sz="2000" b="1" spc="-10" dirty="0">
                <a:latin typeface="Arial"/>
                <a:cs typeface="Arial"/>
              </a:rPr>
              <a:t>im: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Skri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10" dirty="0">
                <a:latin typeface="Arial"/>
                <a:cs typeface="Arial"/>
              </a:rPr>
              <a:t>tin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5" dirty="0">
                <a:latin typeface="Arial"/>
                <a:cs typeface="Arial"/>
              </a:rPr>
              <a:t>u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ta</a:t>
            </a:r>
            <a:r>
              <a:rPr sz="2000" spc="-15" dirty="0">
                <a:latin typeface="Arial"/>
                <a:cs typeface="Arial"/>
              </a:rPr>
              <a:t> ven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10" dirty="0">
                <a:latin typeface="Arial"/>
                <a:cs typeface="Arial"/>
              </a:rPr>
              <a:t>osni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ktesisht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ty </a:t>
            </a:r>
            <a:r>
              <a:rPr sz="2000" spc="-15" dirty="0">
                <a:latin typeface="Arial"/>
                <a:cs typeface="Arial"/>
              </a:rPr>
              <a:t>ku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5" dirty="0">
                <a:latin typeface="Arial"/>
                <a:cs typeface="Arial"/>
              </a:rPr>
              <a:t>do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nd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snit n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alisht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skri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10" dirty="0">
                <a:latin typeface="Arial"/>
                <a:cs typeface="Arial"/>
              </a:rPr>
              <a:t>tin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(si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tek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seksio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kok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s,</a:t>
            </a:r>
            <a:r>
              <a:rPr sz="2000" spc="-15" dirty="0">
                <a:latin typeface="Arial"/>
                <a:cs typeface="Arial"/>
              </a:rPr>
              <a:t> as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tu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dhe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tek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tr</a:t>
            </a:r>
            <a:r>
              <a:rPr sz="2000" spc="-20" dirty="0">
                <a:latin typeface="Arial"/>
                <a:cs typeface="Arial"/>
              </a:rPr>
              <a:t>u</a:t>
            </a:r>
            <a:r>
              <a:rPr sz="2000" spc="-10" dirty="0">
                <a:latin typeface="Arial"/>
                <a:cs typeface="Arial"/>
              </a:rPr>
              <a:t>pi</a:t>
            </a:r>
            <a:r>
              <a:rPr sz="2000" spc="-5" dirty="0">
                <a:latin typeface="Arial"/>
                <a:cs typeface="Arial"/>
              </a:rPr>
              <a:t> i</a:t>
            </a:r>
            <a:r>
              <a:rPr sz="2000" spc="-10" dirty="0">
                <a:latin typeface="Arial"/>
                <a:cs typeface="Arial"/>
              </a:rPr>
              <a:t> d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ku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entit)!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44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28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0" dirty="0"/>
              <a:t>Ku</a:t>
            </a:r>
            <a:r>
              <a:rPr spc="-105" dirty="0"/>
              <a:t>tit</a:t>
            </a:r>
            <a:r>
              <a:rPr dirty="0"/>
              <a:t>e</a:t>
            </a:r>
            <a:r>
              <a:rPr spc="-195" dirty="0"/>
              <a:t> </a:t>
            </a:r>
            <a:r>
              <a:rPr dirty="0"/>
              <a:t>e</a:t>
            </a:r>
            <a:r>
              <a:rPr spc="-200" dirty="0"/>
              <a:t> </a:t>
            </a:r>
            <a:r>
              <a:rPr spc="-100" dirty="0"/>
              <a:t>d</a:t>
            </a:r>
            <a:r>
              <a:rPr spc="-105" dirty="0"/>
              <a:t>i</a:t>
            </a:r>
            <a:r>
              <a:rPr spc="-100" dirty="0"/>
              <a:t>a</a:t>
            </a:r>
            <a:r>
              <a:rPr spc="-105" dirty="0"/>
              <a:t>l</a:t>
            </a:r>
            <a:r>
              <a:rPr spc="-100" dirty="0"/>
              <a:t>ogu</a:t>
            </a:r>
            <a:r>
              <a:rPr dirty="0"/>
              <a:t>t</a:t>
            </a:r>
            <a:r>
              <a:rPr spc="-195" dirty="0"/>
              <a:t> </a:t>
            </a:r>
            <a:r>
              <a:rPr spc="-105" dirty="0"/>
              <a:t>(</a:t>
            </a:r>
            <a:r>
              <a:rPr spc="-100" dirty="0"/>
              <a:t>Popu</a:t>
            </a:r>
            <a:r>
              <a:rPr dirty="0"/>
              <a:t>p</a:t>
            </a:r>
            <a:r>
              <a:rPr spc="-200" dirty="0"/>
              <a:t> </a:t>
            </a:r>
            <a:r>
              <a:rPr spc="-100" dirty="0"/>
              <a:t>boxes)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04787"/>
            <a:ext cx="7599045" cy="1621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Ne 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mun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ij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3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ll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ut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og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516255" lvl="1" indent="-321310">
              <a:lnSpc>
                <a:spcPct val="100000"/>
              </a:lnSpc>
              <a:spcBef>
                <a:spcPts val="575"/>
              </a:spcBef>
              <a:buFont typeface="Arial"/>
              <a:buAutoNum type="arabicPeriod"/>
              <a:tabLst>
                <a:tab pos="516890" algn="l"/>
              </a:tabLst>
            </a:pPr>
            <a:r>
              <a:rPr sz="2400" dirty="0">
                <a:latin typeface="Arial"/>
                <a:cs typeface="Arial"/>
              </a:rPr>
              <a:t>Al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bo</a:t>
            </a:r>
            <a:r>
              <a:rPr sz="2400" dirty="0">
                <a:latin typeface="Arial"/>
                <a:cs typeface="Arial"/>
              </a:rPr>
              <a:t>x,</a:t>
            </a:r>
            <a:endParaRPr sz="2400">
              <a:latin typeface="Arial"/>
              <a:cs typeface="Arial"/>
            </a:endParaRPr>
          </a:p>
          <a:p>
            <a:pPr marL="532765" lvl="1" indent="-337820">
              <a:lnSpc>
                <a:spcPct val="100000"/>
              </a:lnSpc>
              <a:spcBef>
                <a:spcPts val="575"/>
              </a:spcBef>
              <a:buFont typeface="Arial"/>
              <a:buAutoNum type="arabicPeriod"/>
              <a:tabLst>
                <a:tab pos="533400" algn="l"/>
              </a:tabLst>
            </a:pP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onf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bo</a:t>
            </a:r>
            <a:r>
              <a:rPr sz="2400" dirty="0">
                <a:latin typeface="Arial"/>
                <a:cs typeface="Arial"/>
              </a:rPr>
              <a:t>x,</a:t>
            </a:r>
            <a:endParaRPr sz="2400">
              <a:latin typeface="Arial"/>
              <a:cs typeface="Arial"/>
            </a:endParaRPr>
          </a:p>
          <a:p>
            <a:pPr marL="533400" lvl="1" indent="-338455">
              <a:lnSpc>
                <a:spcPct val="100000"/>
              </a:lnSpc>
              <a:spcBef>
                <a:spcPts val="575"/>
              </a:spcBef>
              <a:buFont typeface="Arial"/>
              <a:buAutoNum type="arabicPeriod"/>
              <a:tabLst>
                <a:tab pos="534035" algn="l"/>
              </a:tabLst>
            </a:pPr>
            <a:r>
              <a:rPr sz="240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romp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-5" dirty="0">
                <a:latin typeface="Arial"/>
                <a:cs typeface="Arial"/>
              </a:rPr>
              <a:t>bo</a:t>
            </a:r>
            <a:r>
              <a:rPr sz="2400" dirty="0">
                <a:latin typeface="Arial"/>
                <a:cs typeface="Arial"/>
              </a:rPr>
              <a:t>x.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45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28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0" dirty="0"/>
              <a:t>A</a:t>
            </a:r>
            <a:r>
              <a:rPr spc="-105" dirty="0"/>
              <a:t>l</a:t>
            </a:r>
            <a:r>
              <a:rPr spc="-100" dirty="0"/>
              <a:t>e</a:t>
            </a:r>
            <a:r>
              <a:rPr spc="-105" dirty="0"/>
              <a:t>r</a:t>
            </a:r>
            <a:r>
              <a:rPr dirty="0"/>
              <a:t>t</a:t>
            </a:r>
            <a:r>
              <a:rPr spc="-200" dirty="0"/>
              <a:t> </a:t>
            </a:r>
            <a:r>
              <a:rPr spc="-100" dirty="0"/>
              <a:t>Box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40" y="1762699"/>
            <a:ext cx="7596505" cy="2731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Nje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-5" dirty="0">
                <a:latin typeface="Arial"/>
                <a:cs typeface="Arial"/>
              </a:rPr>
              <a:t>bo</a:t>
            </a:r>
            <a:r>
              <a:rPr sz="2400" dirty="0">
                <a:latin typeface="Arial"/>
                <a:cs typeface="Arial"/>
              </a:rPr>
              <a:t>x </a:t>
            </a:r>
            <a:r>
              <a:rPr sz="2400" spc="-5" dirty="0">
                <a:latin typeface="Arial"/>
                <a:cs typeface="Arial"/>
              </a:rPr>
              <a:t>(dr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z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i)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hpe</a:t>
            </a:r>
            <a:r>
              <a:rPr sz="2400" dirty="0">
                <a:latin typeface="Arial"/>
                <a:cs typeface="Arial"/>
              </a:rPr>
              <a:t>sh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dore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</a:t>
            </a:r>
            <a:r>
              <a:rPr sz="2400" dirty="0">
                <a:latin typeface="Arial"/>
                <a:cs typeface="Arial"/>
              </a:rPr>
              <a:t>se 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e i</a:t>
            </a:r>
            <a:r>
              <a:rPr sz="2400" spc="-5" dirty="0">
                <a:latin typeface="Arial"/>
                <a:cs typeface="Arial"/>
              </a:rPr>
              <a:t>nforma</a:t>
            </a:r>
            <a:r>
              <a:rPr sz="2400" dirty="0">
                <a:latin typeface="Arial"/>
                <a:cs typeface="Arial"/>
              </a:rPr>
              <a:t>cio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’i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hfaqe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perdor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.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 s</a:t>
            </a:r>
            <a:r>
              <a:rPr sz="2400" spc="-5" dirty="0">
                <a:latin typeface="Arial"/>
                <a:cs typeface="Arial"/>
              </a:rPr>
              <a:t>hfaqe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z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i,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perdo</a:t>
            </a:r>
            <a:r>
              <a:rPr sz="2400" dirty="0">
                <a:latin typeface="Arial"/>
                <a:cs typeface="Arial"/>
              </a:rPr>
              <a:t>ru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duhe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klik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je </a:t>
            </a:r>
            <a:r>
              <a:rPr sz="2400" spc="-5" dirty="0">
                <a:latin typeface="Arial"/>
                <a:cs typeface="Arial"/>
              </a:rPr>
              <a:t>“O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”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 m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z</a:t>
            </a:r>
            <a:r>
              <a:rPr sz="2400" spc="-5" dirty="0">
                <a:latin typeface="Arial"/>
                <a:cs typeface="Arial"/>
              </a:rPr>
              <a:t>hdo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j.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F6FC6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5" dirty="0">
                <a:latin typeface="Arial"/>
                <a:cs typeface="Arial"/>
              </a:rPr>
              <a:t>intaksa: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ert(</a:t>
            </a:r>
            <a:r>
              <a:rPr sz="2400" dirty="0">
                <a:latin typeface="Arial"/>
                <a:cs typeface="Arial"/>
              </a:rPr>
              <a:t>"s</a:t>
            </a:r>
            <a:r>
              <a:rPr sz="2400" spc="-5" dirty="0">
                <a:latin typeface="Arial"/>
                <a:cs typeface="Arial"/>
              </a:rPr>
              <a:t>omete</a:t>
            </a:r>
            <a:r>
              <a:rPr sz="2400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")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46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28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0" dirty="0"/>
              <a:t>Shembu</a:t>
            </a:r>
            <a:r>
              <a:rPr spc="-105" dirty="0"/>
              <a:t>l</a:t>
            </a:r>
            <a:r>
              <a:rPr dirty="0"/>
              <a:t>l</a:t>
            </a:r>
            <a:r>
              <a:rPr spc="-200" dirty="0"/>
              <a:t> </a:t>
            </a:r>
            <a:r>
              <a:rPr dirty="0"/>
              <a:t>8</a:t>
            </a:r>
            <a:r>
              <a:rPr spc="-200" dirty="0"/>
              <a:t> </a:t>
            </a:r>
            <a:r>
              <a:rPr dirty="0"/>
              <a:t>-</a:t>
            </a:r>
            <a:r>
              <a:rPr spc="-420" dirty="0"/>
              <a:t> </a:t>
            </a:r>
            <a:r>
              <a:rPr spc="-100" dirty="0"/>
              <a:t>A</a:t>
            </a:r>
            <a:r>
              <a:rPr spc="-105" dirty="0"/>
              <a:t>l</a:t>
            </a:r>
            <a:r>
              <a:rPr spc="-100" dirty="0"/>
              <a:t>e</a:t>
            </a:r>
            <a:r>
              <a:rPr spc="-105" dirty="0"/>
              <a:t>r</a:t>
            </a:r>
            <a:r>
              <a:rPr dirty="0"/>
              <a:t>t</a:t>
            </a:r>
            <a:r>
              <a:rPr spc="-200" dirty="0"/>
              <a:t> </a:t>
            </a:r>
            <a:r>
              <a:rPr spc="-100" dirty="0"/>
              <a:t>Box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620" y="1515023"/>
            <a:ext cx="7853680" cy="3667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60"/>
              </a:lnSpc>
            </a:pPr>
            <a:r>
              <a:rPr sz="2000" spc="-20" dirty="0">
                <a:latin typeface="Arial"/>
                <a:cs typeface="Arial"/>
              </a:rPr>
              <a:t>&lt;h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l&gt;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</a:pPr>
            <a:r>
              <a:rPr sz="2000" spc="-20" dirty="0">
                <a:latin typeface="Arial"/>
                <a:cs typeface="Arial"/>
              </a:rPr>
              <a:t>&lt;h</a:t>
            </a:r>
            <a:r>
              <a:rPr sz="2000" spc="-15" dirty="0">
                <a:latin typeface="Arial"/>
                <a:cs typeface="Arial"/>
              </a:rPr>
              <a:t>ea</a:t>
            </a:r>
            <a:r>
              <a:rPr sz="2000" spc="-20" dirty="0">
                <a:latin typeface="Arial"/>
                <a:cs typeface="Arial"/>
              </a:rPr>
              <a:t>d&gt;</a:t>
            </a:r>
            <a:endParaRPr sz="2000">
              <a:latin typeface="Arial"/>
              <a:cs typeface="Arial"/>
            </a:endParaRPr>
          </a:p>
          <a:p>
            <a:pPr marL="12700" marR="4502150">
              <a:lnSpc>
                <a:spcPts val="1920"/>
              </a:lnSpc>
              <a:spcBef>
                <a:spcPts val="225"/>
              </a:spcBef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scri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typ</a:t>
            </a:r>
            <a:r>
              <a:rPr sz="2000" spc="-15" dirty="0">
                <a:latin typeface="Arial"/>
                <a:cs typeface="Arial"/>
              </a:rPr>
              <a:t>e="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xt</a:t>
            </a:r>
            <a:r>
              <a:rPr sz="2000" spc="-15" dirty="0">
                <a:latin typeface="Arial"/>
                <a:cs typeface="Arial"/>
              </a:rPr>
              <a:t>/</a:t>
            </a:r>
            <a:r>
              <a:rPr sz="2000" spc="-10" dirty="0">
                <a:latin typeface="Arial"/>
                <a:cs typeface="Arial"/>
              </a:rPr>
              <a:t>jav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script</a:t>
            </a:r>
            <a:r>
              <a:rPr sz="2000" spc="-15" dirty="0">
                <a:latin typeface="Arial"/>
                <a:cs typeface="Arial"/>
              </a:rPr>
              <a:t>"&gt;</a:t>
            </a:r>
            <a:r>
              <a:rPr sz="2000" spc="-10" dirty="0">
                <a:latin typeface="Arial"/>
                <a:cs typeface="Arial"/>
              </a:rPr>
              <a:t> f</a:t>
            </a:r>
            <a:r>
              <a:rPr sz="2000" spc="-20" dirty="0">
                <a:latin typeface="Arial"/>
                <a:cs typeface="Arial"/>
              </a:rPr>
              <a:t>u</a:t>
            </a:r>
            <a:r>
              <a:rPr sz="2000" spc="-10" dirty="0">
                <a:latin typeface="Arial"/>
                <a:cs typeface="Arial"/>
              </a:rPr>
              <a:t>nction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o</a:t>
            </a:r>
            <a:r>
              <a:rPr sz="2000" spc="-20" dirty="0">
                <a:latin typeface="Arial"/>
                <a:cs typeface="Arial"/>
              </a:rPr>
              <a:t>w</a:t>
            </a:r>
            <a:r>
              <a:rPr sz="2000" spc="-15" dirty="0">
                <a:latin typeface="Arial"/>
                <a:cs typeface="Arial"/>
              </a:rPr>
              <a:t>_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rt()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695"/>
              </a:lnSpc>
            </a:pPr>
            <a:r>
              <a:rPr sz="2000" spc="-10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</a:pPr>
            <a:r>
              <a:rPr sz="2000" spc="-10" dirty="0">
                <a:latin typeface="Arial"/>
                <a:cs typeface="Arial"/>
              </a:rPr>
              <a:t>al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rt(</a:t>
            </a:r>
            <a:r>
              <a:rPr sz="2000" spc="-15" dirty="0">
                <a:latin typeface="Arial"/>
                <a:cs typeface="Arial"/>
              </a:rPr>
              <a:t>"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am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box!</a:t>
            </a:r>
            <a:r>
              <a:rPr sz="2000" spc="-15" dirty="0">
                <a:latin typeface="Arial"/>
                <a:cs typeface="Arial"/>
              </a:rPr>
              <a:t>"</a:t>
            </a:r>
            <a:r>
              <a:rPr sz="2000" spc="-10" dirty="0">
                <a:latin typeface="Arial"/>
                <a:cs typeface="Arial"/>
              </a:rPr>
              <a:t>);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</a:pPr>
            <a:r>
              <a:rPr sz="2000" spc="-10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/script&gt;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ea</a:t>
            </a:r>
            <a:r>
              <a:rPr sz="2000" spc="-20" dirty="0">
                <a:latin typeface="Arial"/>
                <a:cs typeface="Arial"/>
              </a:rPr>
              <a:t>d&gt;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160"/>
              </a:lnSpc>
            </a:pPr>
            <a:r>
              <a:rPr sz="2000" spc="-20" dirty="0">
                <a:latin typeface="Arial"/>
                <a:cs typeface="Arial"/>
              </a:rPr>
              <a:t>&lt;b</a:t>
            </a:r>
            <a:r>
              <a:rPr sz="2000" spc="-15" dirty="0">
                <a:latin typeface="Arial"/>
                <a:cs typeface="Arial"/>
              </a:rPr>
              <a:t>ody&gt;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inp</a:t>
            </a:r>
            <a:r>
              <a:rPr sz="2000" spc="-20" dirty="0">
                <a:latin typeface="Arial"/>
                <a:cs typeface="Arial"/>
              </a:rPr>
              <a:t>u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ty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15" dirty="0">
                <a:latin typeface="Arial"/>
                <a:cs typeface="Arial"/>
              </a:rPr>
              <a:t>e="b</a:t>
            </a:r>
            <a:r>
              <a:rPr sz="2000" spc="-10" dirty="0">
                <a:latin typeface="Arial"/>
                <a:cs typeface="Arial"/>
              </a:rPr>
              <a:t>utt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n"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onclick</a:t>
            </a:r>
            <a:r>
              <a:rPr sz="2000" spc="-15" dirty="0">
                <a:latin typeface="Arial"/>
                <a:cs typeface="Arial"/>
              </a:rPr>
              <a:t>="sh</a:t>
            </a:r>
            <a:r>
              <a:rPr sz="2000" spc="-20" dirty="0">
                <a:latin typeface="Arial"/>
                <a:cs typeface="Arial"/>
              </a:rPr>
              <a:t>ow</a:t>
            </a:r>
            <a:r>
              <a:rPr sz="2000" spc="-15" dirty="0">
                <a:latin typeface="Arial"/>
                <a:cs typeface="Arial"/>
              </a:rPr>
              <a:t>_</a:t>
            </a:r>
            <a:r>
              <a:rPr sz="2000" spc="-10" dirty="0">
                <a:latin typeface="Arial"/>
                <a:cs typeface="Arial"/>
              </a:rPr>
              <a:t>alert()"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value</a:t>
            </a:r>
            <a:r>
              <a:rPr sz="2000" spc="-15" dirty="0">
                <a:latin typeface="Arial"/>
                <a:cs typeface="Arial"/>
              </a:rPr>
              <a:t>="Sh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w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lert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box"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/&gt;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160"/>
              </a:lnSpc>
              <a:spcBef>
                <a:spcPts val="1440"/>
              </a:spcBef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</a:t>
            </a:r>
            <a:r>
              <a:rPr sz="2000" spc="-20" dirty="0">
                <a:latin typeface="Arial"/>
                <a:cs typeface="Arial"/>
              </a:rPr>
              <a:t>b</a:t>
            </a:r>
            <a:r>
              <a:rPr sz="2000" spc="-15" dirty="0">
                <a:latin typeface="Arial"/>
                <a:cs typeface="Arial"/>
              </a:rPr>
              <a:t>ody&gt;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16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l&gt;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47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16762"/>
            <a:ext cx="2682875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Con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fir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m</a:t>
            </a:r>
            <a:r>
              <a:rPr sz="4000" spc="-18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Box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" y="1247586"/>
            <a:ext cx="7994650" cy="397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78740" indent="-182880">
              <a:lnSpc>
                <a:spcPct val="10000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Nje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onf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m </a:t>
            </a:r>
            <a:r>
              <a:rPr sz="2400" spc="-5" dirty="0">
                <a:latin typeface="Arial"/>
                <a:cs typeface="Arial"/>
              </a:rPr>
              <a:t>bo</a:t>
            </a:r>
            <a:r>
              <a:rPr sz="2400" dirty="0">
                <a:latin typeface="Arial"/>
                <a:cs typeface="Arial"/>
              </a:rPr>
              <a:t>x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(dr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rm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i)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hpq</a:t>
            </a:r>
            <a:r>
              <a:rPr sz="2400" dirty="0">
                <a:latin typeface="Arial"/>
                <a:cs typeface="Arial"/>
              </a:rPr>
              <a:t>sh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perdore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</a:t>
            </a:r>
            <a:r>
              <a:rPr sz="2400" dirty="0">
                <a:latin typeface="Arial"/>
                <a:cs typeface="Arial"/>
              </a:rPr>
              <a:t>se 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perdor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ik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prano</a:t>
            </a:r>
            <a:r>
              <a:rPr sz="2400" spc="5" dirty="0">
                <a:latin typeface="Arial"/>
                <a:cs typeface="Arial"/>
              </a:rPr>
              <a:t>j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içk</a:t>
            </a:r>
            <a:r>
              <a:rPr sz="2400" spc="-5" dirty="0">
                <a:latin typeface="Arial"/>
                <a:cs typeface="Arial"/>
              </a:rPr>
              <a:t>a.</a:t>
            </a:r>
            <a:endParaRPr sz="2400">
              <a:latin typeface="Arial"/>
              <a:cs typeface="Arial"/>
            </a:endParaRPr>
          </a:p>
          <a:p>
            <a:pPr marL="195580" marR="508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hfaqe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rm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i,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perdor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duhe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 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se "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“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se "C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”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men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z</a:t>
            </a:r>
            <a:r>
              <a:rPr sz="2400" spc="-5" dirty="0">
                <a:latin typeface="Arial"/>
                <a:cs typeface="Arial"/>
              </a:rPr>
              <a:t>hdo</a:t>
            </a:r>
            <a:r>
              <a:rPr sz="2400" dirty="0">
                <a:latin typeface="Arial"/>
                <a:cs typeface="Arial"/>
              </a:rPr>
              <a:t>je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j.</a:t>
            </a:r>
            <a:endParaRPr sz="2400">
              <a:latin typeface="Arial"/>
              <a:cs typeface="Arial"/>
            </a:endParaRPr>
          </a:p>
          <a:p>
            <a:pPr marL="195580" marR="581025" indent="-182880">
              <a:lnSpc>
                <a:spcPct val="10000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perdor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yp "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K",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tar</a:t>
            </a:r>
            <a:r>
              <a:rPr sz="2400" dirty="0">
                <a:latin typeface="Arial"/>
                <a:cs typeface="Arial"/>
              </a:rPr>
              <a:t>ja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true</a:t>
            </a:r>
            <a:r>
              <a:rPr sz="2400" dirty="0">
                <a:latin typeface="Arial"/>
                <a:cs typeface="Arial"/>
              </a:rPr>
              <a:t>.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se </a:t>
            </a:r>
            <a:r>
              <a:rPr sz="2400" spc="-5" dirty="0">
                <a:latin typeface="Arial"/>
                <a:cs typeface="Arial"/>
              </a:rPr>
              <a:t>perdor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klik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"C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l",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tar</a:t>
            </a:r>
            <a:r>
              <a:rPr sz="2400" dirty="0">
                <a:latin typeface="Arial"/>
                <a:cs typeface="Arial"/>
              </a:rPr>
              <a:t>ja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fa</a:t>
            </a:r>
            <a:r>
              <a:rPr sz="2400" dirty="0">
                <a:latin typeface="Arial"/>
                <a:cs typeface="Arial"/>
              </a:rPr>
              <a:t>ls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F6FC6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5" dirty="0">
                <a:latin typeface="Arial"/>
                <a:cs typeface="Arial"/>
              </a:rPr>
              <a:t>intaksa: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onf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rm(</a:t>
            </a:r>
            <a:r>
              <a:rPr sz="2400" dirty="0">
                <a:latin typeface="Arial"/>
                <a:cs typeface="Arial"/>
              </a:rPr>
              <a:t>"s</a:t>
            </a:r>
            <a:r>
              <a:rPr sz="2400" spc="-5" dirty="0">
                <a:latin typeface="Arial"/>
                <a:cs typeface="Arial"/>
              </a:rPr>
              <a:t>omete</a:t>
            </a:r>
            <a:r>
              <a:rPr sz="2400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")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48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28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0" dirty="0"/>
              <a:t>Shembu</a:t>
            </a:r>
            <a:r>
              <a:rPr spc="-105" dirty="0"/>
              <a:t>l</a:t>
            </a:r>
            <a:r>
              <a:rPr dirty="0"/>
              <a:t>l</a:t>
            </a:r>
            <a:r>
              <a:rPr spc="-200" dirty="0"/>
              <a:t> </a:t>
            </a:r>
            <a:r>
              <a:rPr dirty="0"/>
              <a:t>9</a:t>
            </a:r>
            <a:r>
              <a:rPr spc="-200" dirty="0"/>
              <a:t> </a:t>
            </a:r>
            <a:r>
              <a:rPr dirty="0"/>
              <a:t>-</a:t>
            </a:r>
            <a:r>
              <a:rPr spc="-200" dirty="0"/>
              <a:t> </a:t>
            </a:r>
            <a:r>
              <a:rPr spc="-100" dirty="0"/>
              <a:t>Con</a:t>
            </a:r>
            <a:r>
              <a:rPr spc="-105" dirty="0"/>
              <a:t>fir</a:t>
            </a:r>
            <a:r>
              <a:rPr dirty="0"/>
              <a:t>m</a:t>
            </a:r>
            <a:r>
              <a:rPr spc="-190" dirty="0"/>
              <a:t> </a:t>
            </a:r>
            <a:r>
              <a:rPr spc="-100" dirty="0"/>
              <a:t>Box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8946" y="1329286"/>
            <a:ext cx="7670800" cy="538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2160"/>
              </a:lnSpc>
            </a:pPr>
            <a:r>
              <a:rPr sz="2000" spc="-20" dirty="0">
                <a:latin typeface="Arial"/>
                <a:cs typeface="Arial"/>
              </a:rPr>
              <a:t>&lt;h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l&gt;</a:t>
            </a:r>
            <a:endParaRPr sz="2000">
              <a:latin typeface="Arial"/>
              <a:cs typeface="Arial"/>
            </a:endParaRPr>
          </a:p>
          <a:p>
            <a:pPr marL="13970">
              <a:lnSpc>
                <a:spcPts val="1920"/>
              </a:lnSpc>
            </a:pPr>
            <a:r>
              <a:rPr sz="2000" spc="-20" dirty="0">
                <a:latin typeface="Arial"/>
                <a:cs typeface="Arial"/>
              </a:rPr>
              <a:t>&lt;h</a:t>
            </a:r>
            <a:r>
              <a:rPr sz="2000" spc="-15" dirty="0">
                <a:latin typeface="Arial"/>
                <a:cs typeface="Arial"/>
              </a:rPr>
              <a:t>ea</a:t>
            </a:r>
            <a:r>
              <a:rPr sz="2000" spc="-20" dirty="0">
                <a:latin typeface="Arial"/>
                <a:cs typeface="Arial"/>
              </a:rPr>
              <a:t>d&gt;</a:t>
            </a:r>
            <a:endParaRPr sz="2000">
              <a:latin typeface="Arial"/>
              <a:cs typeface="Arial"/>
            </a:endParaRPr>
          </a:p>
          <a:p>
            <a:pPr marL="13970" marR="4318000">
              <a:lnSpc>
                <a:spcPts val="1920"/>
              </a:lnSpc>
              <a:spcBef>
                <a:spcPts val="225"/>
              </a:spcBef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scri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typ</a:t>
            </a:r>
            <a:r>
              <a:rPr sz="2000" spc="-15" dirty="0">
                <a:latin typeface="Arial"/>
                <a:cs typeface="Arial"/>
              </a:rPr>
              <a:t>e="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xt</a:t>
            </a:r>
            <a:r>
              <a:rPr sz="2000" spc="-15" dirty="0">
                <a:latin typeface="Arial"/>
                <a:cs typeface="Arial"/>
              </a:rPr>
              <a:t>/</a:t>
            </a:r>
            <a:r>
              <a:rPr sz="2000" spc="-10" dirty="0">
                <a:latin typeface="Arial"/>
                <a:cs typeface="Arial"/>
              </a:rPr>
              <a:t>jav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script</a:t>
            </a:r>
            <a:r>
              <a:rPr sz="2000" spc="-15" dirty="0">
                <a:latin typeface="Arial"/>
                <a:cs typeface="Arial"/>
              </a:rPr>
              <a:t>"&gt;</a:t>
            </a:r>
            <a:r>
              <a:rPr sz="2000" spc="-10" dirty="0">
                <a:latin typeface="Arial"/>
                <a:cs typeface="Arial"/>
              </a:rPr>
              <a:t> fu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ction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o</a:t>
            </a:r>
            <a:r>
              <a:rPr sz="2000" spc="-20" dirty="0">
                <a:latin typeface="Arial"/>
                <a:cs typeface="Arial"/>
              </a:rPr>
              <a:t>w</a:t>
            </a:r>
            <a:r>
              <a:rPr sz="2000" spc="-15" dirty="0">
                <a:latin typeface="Arial"/>
                <a:cs typeface="Arial"/>
              </a:rPr>
              <a:t>_c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nfir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()</a:t>
            </a:r>
            <a:endParaRPr sz="2000">
              <a:latin typeface="Arial"/>
              <a:cs typeface="Arial"/>
            </a:endParaRPr>
          </a:p>
          <a:p>
            <a:pPr marL="13970">
              <a:lnSpc>
                <a:spcPts val="1695"/>
              </a:lnSpc>
            </a:pPr>
            <a:r>
              <a:rPr sz="2000" spc="-10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13970" marR="4108450">
              <a:lnSpc>
                <a:spcPts val="1920"/>
              </a:lnSpc>
              <a:spcBef>
                <a:spcPts val="225"/>
              </a:spcBef>
            </a:pPr>
            <a:r>
              <a:rPr sz="2000" spc="-10" dirty="0">
                <a:latin typeface="Arial"/>
                <a:cs typeface="Arial"/>
              </a:rPr>
              <a:t>var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=</a:t>
            </a:r>
            <a:r>
              <a:rPr sz="2000" spc="-10" dirty="0">
                <a:latin typeface="Arial"/>
                <a:cs typeface="Arial"/>
              </a:rPr>
              <a:t>confir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(</a:t>
            </a:r>
            <a:r>
              <a:rPr sz="2000" spc="-15" dirty="0">
                <a:latin typeface="Arial"/>
                <a:cs typeface="Arial"/>
              </a:rPr>
              <a:t>"</a:t>
            </a:r>
            <a:r>
              <a:rPr sz="2000" spc="-10" dirty="0">
                <a:latin typeface="Arial"/>
                <a:cs typeface="Arial"/>
              </a:rPr>
              <a:t>Pr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ss 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b</a:t>
            </a:r>
            <a:r>
              <a:rPr sz="2000" spc="-10" dirty="0">
                <a:latin typeface="Arial"/>
                <a:cs typeface="Arial"/>
              </a:rPr>
              <a:t>utt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n"</a:t>
            </a:r>
            <a:r>
              <a:rPr sz="2000" spc="-10" dirty="0">
                <a:latin typeface="Arial"/>
                <a:cs typeface="Arial"/>
              </a:rPr>
              <a:t>); if (r</a:t>
            </a:r>
            <a:r>
              <a:rPr sz="2000" spc="-20" dirty="0">
                <a:latin typeface="Arial"/>
                <a:cs typeface="Arial"/>
              </a:rPr>
              <a:t>==</a:t>
            </a:r>
            <a:r>
              <a:rPr sz="2000" spc="-10" dirty="0">
                <a:latin typeface="Arial"/>
                <a:cs typeface="Arial"/>
              </a:rPr>
              <a:t>tr</a:t>
            </a:r>
            <a:r>
              <a:rPr sz="2000" spc="-20" dirty="0">
                <a:latin typeface="Arial"/>
                <a:cs typeface="Arial"/>
              </a:rPr>
              <a:t>u</a:t>
            </a:r>
            <a:r>
              <a:rPr sz="2000" spc="-10" dirty="0">
                <a:latin typeface="Arial"/>
                <a:cs typeface="Arial"/>
              </a:rPr>
              <a:t>e)</a:t>
            </a:r>
            <a:endParaRPr sz="2000">
              <a:latin typeface="Arial"/>
              <a:cs typeface="Arial"/>
            </a:endParaRPr>
          </a:p>
          <a:p>
            <a:pPr marL="154305">
              <a:lnSpc>
                <a:spcPts val="1695"/>
              </a:lnSpc>
            </a:pPr>
            <a:r>
              <a:rPr sz="2000" spc="-10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154305">
              <a:lnSpc>
                <a:spcPts val="1920"/>
              </a:lnSpc>
            </a:pPr>
            <a:r>
              <a:rPr sz="2000" spc="-10" dirty="0">
                <a:latin typeface="Arial"/>
                <a:cs typeface="Arial"/>
              </a:rPr>
              <a:t>al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rt(</a:t>
            </a:r>
            <a:r>
              <a:rPr sz="2000" spc="-15" dirty="0">
                <a:latin typeface="Arial"/>
                <a:cs typeface="Arial"/>
              </a:rPr>
              <a:t>"</a:t>
            </a:r>
            <a:r>
              <a:rPr sz="2000" spc="-204" dirty="0">
                <a:latin typeface="Arial"/>
                <a:cs typeface="Arial"/>
              </a:rPr>
              <a:t>Y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u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ss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OK!"</a:t>
            </a:r>
            <a:r>
              <a:rPr sz="2000" spc="-10" dirty="0">
                <a:latin typeface="Arial"/>
                <a:cs typeface="Arial"/>
              </a:rPr>
              <a:t>);</a:t>
            </a:r>
            <a:endParaRPr sz="2000">
              <a:latin typeface="Arial"/>
              <a:cs typeface="Arial"/>
            </a:endParaRPr>
          </a:p>
          <a:p>
            <a:pPr marL="153670">
              <a:lnSpc>
                <a:spcPts val="1920"/>
              </a:lnSpc>
            </a:pPr>
            <a:r>
              <a:rPr sz="2000" spc="-10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</a:pPr>
            <a:r>
              <a:rPr sz="2000" spc="-10" dirty="0">
                <a:latin typeface="Arial"/>
                <a:cs typeface="Arial"/>
              </a:rPr>
              <a:t>else</a:t>
            </a:r>
            <a:endParaRPr sz="2000">
              <a:latin typeface="Arial"/>
              <a:cs typeface="Arial"/>
            </a:endParaRPr>
          </a:p>
          <a:p>
            <a:pPr marL="153670">
              <a:lnSpc>
                <a:spcPts val="1920"/>
              </a:lnSpc>
            </a:pPr>
            <a:r>
              <a:rPr sz="2000" spc="-10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153670">
              <a:lnSpc>
                <a:spcPts val="1920"/>
              </a:lnSpc>
            </a:pPr>
            <a:r>
              <a:rPr sz="2000" spc="-10" dirty="0">
                <a:latin typeface="Arial"/>
                <a:cs typeface="Arial"/>
              </a:rPr>
              <a:t>al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rt(</a:t>
            </a:r>
            <a:r>
              <a:rPr sz="2000" spc="-15" dirty="0">
                <a:latin typeface="Arial"/>
                <a:cs typeface="Arial"/>
              </a:rPr>
              <a:t>"</a:t>
            </a:r>
            <a:r>
              <a:rPr sz="2000" spc="-204" dirty="0">
                <a:latin typeface="Arial"/>
                <a:cs typeface="Arial"/>
              </a:rPr>
              <a:t>Y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u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ss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cel!</a:t>
            </a:r>
            <a:r>
              <a:rPr sz="2000" spc="-15" dirty="0">
                <a:latin typeface="Arial"/>
                <a:cs typeface="Arial"/>
              </a:rPr>
              <a:t>"</a:t>
            </a:r>
            <a:r>
              <a:rPr sz="2000" spc="-10" dirty="0">
                <a:latin typeface="Arial"/>
                <a:cs typeface="Arial"/>
              </a:rPr>
              <a:t>);</a:t>
            </a:r>
            <a:endParaRPr sz="2000">
              <a:latin typeface="Arial"/>
              <a:cs typeface="Arial"/>
            </a:endParaRPr>
          </a:p>
          <a:p>
            <a:pPr marL="153670">
              <a:lnSpc>
                <a:spcPts val="1920"/>
              </a:lnSpc>
            </a:pPr>
            <a:r>
              <a:rPr sz="2000" spc="-10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</a:pPr>
            <a:r>
              <a:rPr sz="2000" spc="-10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/script&gt;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ea</a:t>
            </a:r>
            <a:r>
              <a:rPr sz="2000" spc="-20" dirty="0">
                <a:latin typeface="Arial"/>
                <a:cs typeface="Arial"/>
              </a:rPr>
              <a:t>d&gt;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</a:pPr>
            <a:r>
              <a:rPr sz="2000" spc="-20" dirty="0">
                <a:latin typeface="Arial"/>
                <a:cs typeface="Arial"/>
              </a:rPr>
              <a:t>&lt;b</a:t>
            </a:r>
            <a:r>
              <a:rPr sz="2000" spc="-15" dirty="0">
                <a:latin typeface="Arial"/>
                <a:cs typeface="Arial"/>
              </a:rPr>
              <a:t>ody&gt;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1920"/>
              </a:lnSpc>
              <a:spcBef>
                <a:spcPts val="225"/>
              </a:spcBef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inp</a:t>
            </a:r>
            <a:r>
              <a:rPr sz="2000" spc="-20" dirty="0">
                <a:latin typeface="Arial"/>
                <a:cs typeface="Arial"/>
              </a:rPr>
              <a:t>u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ty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15" dirty="0">
                <a:latin typeface="Arial"/>
                <a:cs typeface="Arial"/>
              </a:rPr>
              <a:t>e="b</a:t>
            </a:r>
            <a:r>
              <a:rPr sz="2000" spc="-10" dirty="0">
                <a:latin typeface="Arial"/>
                <a:cs typeface="Arial"/>
              </a:rPr>
              <a:t>utt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n"</a:t>
            </a:r>
            <a:r>
              <a:rPr sz="2000" spc="-15" dirty="0">
                <a:latin typeface="Arial"/>
                <a:cs typeface="Arial"/>
              </a:rPr>
              <a:t> o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click</a:t>
            </a:r>
            <a:r>
              <a:rPr sz="2000" spc="-15" dirty="0">
                <a:latin typeface="Arial"/>
                <a:cs typeface="Arial"/>
              </a:rPr>
              <a:t>="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o</a:t>
            </a:r>
            <a:r>
              <a:rPr sz="2000" spc="-20" dirty="0">
                <a:latin typeface="Arial"/>
                <a:cs typeface="Arial"/>
              </a:rPr>
              <a:t>w</a:t>
            </a:r>
            <a:r>
              <a:rPr sz="2000" spc="-15" dirty="0">
                <a:latin typeface="Arial"/>
                <a:cs typeface="Arial"/>
              </a:rPr>
              <a:t>_c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fir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()"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spc="-20" dirty="0">
                <a:latin typeface="Arial"/>
                <a:cs typeface="Arial"/>
              </a:rPr>
              <a:t>u</a:t>
            </a:r>
            <a:r>
              <a:rPr sz="2000" spc="-15" dirty="0">
                <a:latin typeface="Arial"/>
                <a:cs typeface="Arial"/>
              </a:rPr>
              <a:t>e="Show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nfirm b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x"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/&gt;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695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</a:t>
            </a:r>
            <a:r>
              <a:rPr sz="2000" spc="-20" dirty="0">
                <a:latin typeface="Arial"/>
                <a:cs typeface="Arial"/>
              </a:rPr>
              <a:t>b</a:t>
            </a:r>
            <a:r>
              <a:rPr sz="2000" spc="-15" dirty="0">
                <a:latin typeface="Arial"/>
                <a:cs typeface="Arial"/>
              </a:rPr>
              <a:t>ody&gt;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160"/>
              </a:lnSpc>
            </a:pPr>
            <a:r>
              <a:rPr sz="2000" spc="-20" dirty="0">
                <a:latin typeface="Arial"/>
                <a:cs typeface="Arial"/>
              </a:rPr>
              <a:t>&lt;</a:t>
            </a:r>
            <a:r>
              <a:rPr sz="2000" spc="-10" dirty="0">
                <a:latin typeface="Arial"/>
                <a:cs typeface="Arial"/>
              </a:rPr>
              <a:t>/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l&gt;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49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28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0" dirty="0"/>
              <a:t>Ç</a:t>
            </a:r>
            <a:r>
              <a:rPr spc="-105" dirty="0"/>
              <a:t>f</a:t>
            </a:r>
            <a:r>
              <a:rPr spc="-100" dirty="0"/>
              <a:t>a</a:t>
            </a:r>
            <a:r>
              <a:rPr spc="-105" dirty="0"/>
              <a:t>r</a:t>
            </a:r>
            <a:r>
              <a:rPr dirty="0"/>
              <a:t>e</a:t>
            </a:r>
            <a:r>
              <a:rPr spc="-190" dirty="0"/>
              <a:t> </a:t>
            </a:r>
            <a:r>
              <a:rPr spc="-100" dirty="0"/>
              <a:t>esh</a:t>
            </a:r>
            <a:r>
              <a:rPr spc="-105" dirty="0"/>
              <a:t>t</a:t>
            </a:r>
            <a:r>
              <a:rPr dirty="0"/>
              <a:t>e</a:t>
            </a:r>
            <a:r>
              <a:rPr spc="-200" dirty="0"/>
              <a:t> </a:t>
            </a:r>
            <a:r>
              <a:rPr spc="-100" dirty="0"/>
              <a:t>JavaSc</a:t>
            </a:r>
            <a:r>
              <a:rPr spc="-105" dirty="0"/>
              <a:t>ri</a:t>
            </a:r>
            <a:r>
              <a:rPr spc="-100" dirty="0"/>
              <a:t>p</a:t>
            </a:r>
            <a:r>
              <a:rPr spc="-105" dirty="0"/>
              <a:t>t</a:t>
            </a:r>
            <a:r>
              <a:rPr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2944"/>
            <a:ext cx="8016240" cy="3578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Arial"/>
                <a:cs typeface="Arial"/>
              </a:rPr>
              <a:t>JavaSc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ipt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u dizenjua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per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t’i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shtuar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inte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aktivitet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faqeve H</a:t>
            </a:r>
            <a:r>
              <a:rPr sz="2200" spc="-5" dirty="0">
                <a:latin typeface="Arial"/>
                <a:cs typeface="Arial"/>
              </a:rPr>
              <a:t>T</a:t>
            </a:r>
            <a:r>
              <a:rPr sz="2200" dirty="0">
                <a:latin typeface="Arial"/>
                <a:cs typeface="Arial"/>
              </a:rPr>
              <a:t>ML</a:t>
            </a:r>
            <a:endParaRPr sz="22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Arial"/>
                <a:cs typeface="Arial"/>
              </a:rPr>
              <a:t>JavaSc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ipt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eshte nje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gjuhe sk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iptimi</a:t>
            </a:r>
            <a:endParaRPr sz="2200">
              <a:latin typeface="Arial"/>
              <a:cs typeface="Arial"/>
            </a:endParaRPr>
          </a:p>
          <a:p>
            <a:pPr marL="195580" marR="832485" indent="-182880">
              <a:lnSpc>
                <a:spcPct val="80000"/>
              </a:lnSpc>
              <a:spcBef>
                <a:spcPts val="525"/>
              </a:spcBef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Arial"/>
                <a:cs typeface="Arial"/>
              </a:rPr>
              <a:t>Nje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gjuhe sk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iptimi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eshte nje gjuhe p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og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amimi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lehte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(</a:t>
            </a:r>
            <a:r>
              <a:rPr sz="2200" dirty="0">
                <a:latin typeface="Arial"/>
                <a:cs typeface="Arial"/>
              </a:rPr>
              <a:t>e thjeshtua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  <a:p>
            <a:pPr marL="195580" marR="300990" indent="-182880">
              <a:lnSpc>
                <a:spcPct val="80000"/>
              </a:lnSpc>
              <a:spcBef>
                <a:spcPts val="525"/>
              </a:spcBef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Arial"/>
                <a:cs typeface="Arial"/>
              </a:rPr>
              <a:t>JavaSc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ipt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eshte nje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gjuhe 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inte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p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etuar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(</a:t>
            </a:r>
            <a:r>
              <a:rPr sz="2200" dirty="0">
                <a:latin typeface="Arial"/>
                <a:cs typeface="Arial"/>
              </a:rPr>
              <a:t>dmth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qe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sk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iptet ekzekutohen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pa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patur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nevoje qe te kompilohen pa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ap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akisht)</a:t>
            </a:r>
            <a:endParaRPr sz="2200">
              <a:latin typeface="Arial"/>
              <a:cs typeface="Arial"/>
            </a:endParaRPr>
          </a:p>
          <a:p>
            <a:pPr marL="195580" marR="643890" indent="-182880">
              <a:lnSpc>
                <a:spcPct val="80000"/>
              </a:lnSpc>
              <a:spcBef>
                <a:spcPts val="525"/>
              </a:spcBef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Arial"/>
                <a:cs typeface="Arial"/>
              </a:rPr>
              <a:t>Kushdo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mund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ta pe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do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JavaSc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iptin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pa patur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nevoje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per liçense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3"/>
              </a:spcBef>
              <a:buClr>
                <a:srgbClr val="0F6FC6"/>
              </a:buClr>
              <a:buFont typeface="Arial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195580" marR="5080" indent="-182880">
              <a:lnSpc>
                <a:spcPct val="80000"/>
              </a:lnSpc>
              <a:buClr>
                <a:srgbClr val="0F6FC6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latin typeface="Arial"/>
                <a:cs typeface="Arial"/>
              </a:rPr>
              <a:t>JavaSc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ipt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eshte gjuha e sk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iptimit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me popullo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ne inte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net dhe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punon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ne te gjithe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b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owse</a:t>
            </a:r>
            <a:r>
              <a:rPr sz="2200" spc="-5" dirty="0">
                <a:latin typeface="Arial"/>
                <a:cs typeface="Arial"/>
              </a:rPr>
              <a:t>r-</a:t>
            </a:r>
            <a:r>
              <a:rPr sz="2200" dirty="0">
                <a:latin typeface="Arial"/>
                <a:cs typeface="Arial"/>
              </a:rPr>
              <a:t>at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k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yeso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 si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Inte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net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Explo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12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, </a:t>
            </a:r>
            <a:r>
              <a:rPr sz="2200" spc="-5" dirty="0">
                <a:latin typeface="Arial"/>
                <a:cs typeface="Arial"/>
              </a:rPr>
              <a:t>F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efox,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Ch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ome,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</a:t>
            </a:r>
            <a:r>
              <a:rPr sz="2200" dirty="0">
                <a:latin typeface="Arial"/>
                <a:cs typeface="Arial"/>
              </a:rPr>
              <a:t>pe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a,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Safa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0" dirty="0"/>
              <a:t>P</a:t>
            </a:r>
            <a:r>
              <a:rPr spc="-105" dirty="0"/>
              <a:t>r</a:t>
            </a:r>
            <a:r>
              <a:rPr spc="-100" dirty="0"/>
              <a:t>omp</a:t>
            </a:r>
            <a:r>
              <a:rPr dirty="0"/>
              <a:t>t</a:t>
            </a:r>
            <a:r>
              <a:rPr spc="-195" dirty="0"/>
              <a:t> </a:t>
            </a:r>
            <a:r>
              <a:rPr spc="-100" dirty="0"/>
              <a:t>Box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40" y="1399987"/>
            <a:ext cx="8158480" cy="3889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Nje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omp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bo</a:t>
            </a:r>
            <a:r>
              <a:rPr sz="2400" dirty="0">
                <a:latin typeface="Arial"/>
                <a:cs typeface="Arial"/>
              </a:rPr>
              <a:t>x </a:t>
            </a:r>
            <a:r>
              <a:rPr sz="2400" spc="-5" dirty="0">
                <a:latin typeface="Arial"/>
                <a:cs typeface="Arial"/>
              </a:rPr>
              <a:t>(dr</a:t>
            </a:r>
            <a:r>
              <a:rPr sz="2400" dirty="0">
                <a:latin typeface="Arial"/>
                <a:cs typeface="Arial"/>
              </a:rPr>
              <a:t>it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prompt</a:t>
            </a:r>
            <a:r>
              <a:rPr sz="2400" dirty="0">
                <a:latin typeface="Arial"/>
                <a:cs typeface="Arial"/>
              </a:rPr>
              <a:t>i)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hpe</a:t>
            </a:r>
            <a:r>
              <a:rPr sz="2400" dirty="0">
                <a:latin typeface="Arial"/>
                <a:cs typeface="Arial"/>
              </a:rPr>
              <a:t>sh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perdo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</a:t>
            </a:r>
            <a:r>
              <a:rPr sz="2400" dirty="0">
                <a:latin typeface="Arial"/>
                <a:cs typeface="Arial"/>
              </a:rPr>
              <a:t>se 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perdor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ap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vl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perpa</a:t>
            </a:r>
            <a:r>
              <a:rPr sz="2400" dirty="0">
                <a:latin typeface="Arial"/>
                <a:cs typeface="Arial"/>
              </a:rPr>
              <a:t>ra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-5" dirty="0">
                <a:latin typeface="Arial"/>
                <a:cs typeface="Arial"/>
              </a:rPr>
              <a:t> 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h</a:t>
            </a:r>
            <a:r>
              <a:rPr sz="2400" dirty="0">
                <a:latin typeface="Arial"/>
                <a:cs typeface="Arial"/>
              </a:rPr>
              <a:t>yje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faqe.</a:t>
            </a:r>
            <a:endParaRPr sz="2400">
              <a:latin typeface="Arial"/>
              <a:cs typeface="Arial"/>
            </a:endParaRPr>
          </a:p>
          <a:p>
            <a:pPr marL="195580" marR="238760" indent="-182880">
              <a:lnSpc>
                <a:spcPct val="10000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hfaqe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promp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bo</a:t>
            </a:r>
            <a:r>
              <a:rPr sz="2400" dirty="0">
                <a:latin typeface="Arial"/>
                <a:cs typeface="Arial"/>
              </a:rPr>
              <a:t>x, </a:t>
            </a:r>
            <a:r>
              <a:rPr sz="2400" spc="-5" dirty="0">
                <a:latin typeface="Arial"/>
                <a:cs typeface="Arial"/>
              </a:rPr>
              <a:t>perdo</a:t>
            </a:r>
            <a:r>
              <a:rPr sz="2400" dirty="0">
                <a:latin typeface="Arial"/>
                <a:cs typeface="Arial"/>
              </a:rPr>
              <a:t>ru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duhe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klik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je "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K"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se "C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l"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men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z</a:t>
            </a:r>
            <a:r>
              <a:rPr sz="2400" spc="-5" dirty="0">
                <a:latin typeface="Arial"/>
                <a:cs typeface="Arial"/>
              </a:rPr>
              <a:t>hdo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j,</a:t>
            </a:r>
            <a:r>
              <a:rPr sz="2400" spc="-5" dirty="0">
                <a:latin typeface="Arial"/>
                <a:cs typeface="Arial"/>
              </a:rPr>
              <a:t> pa</a:t>
            </a:r>
            <a:r>
              <a:rPr sz="2400" dirty="0">
                <a:latin typeface="Arial"/>
                <a:cs typeface="Arial"/>
              </a:rPr>
              <a:t>si ka</a:t>
            </a:r>
            <a:r>
              <a:rPr sz="2400" spc="-5" dirty="0">
                <a:latin typeface="Arial"/>
                <a:cs typeface="Arial"/>
              </a:rPr>
              <a:t> futu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vl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nput</a:t>
            </a:r>
            <a:r>
              <a:rPr sz="2400" dirty="0">
                <a:latin typeface="Arial"/>
                <a:cs typeface="Arial"/>
              </a:rPr>
              <a:t>i.</a:t>
            </a:r>
            <a:endParaRPr sz="2400">
              <a:latin typeface="Arial"/>
              <a:cs typeface="Arial"/>
            </a:endParaRPr>
          </a:p>
          <a:p>
            <a:pPr marL="195580" marR="114935" indent="-182880">
              <a:lnSpc>
                <a:spcPct val="10000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perdor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klik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"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K"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tar</a:t>
            </a:r>
            <a:r>
              <a:rPr sz="2400" dirty="0">
                <a:latin typeface="Arial"/>
                <a:cs typeface="Arial"/>
              </a:rPr>
              <a:t>ja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dirty="0">
                <a:latin typeface="Arial"/>
                <a:cs typeface="Arial"/>
              </a:rPr>
              <a:t>n vl</a:t>
            </a:r>
            <a:r>
              <a:rPr sz="2400" spc="-5" dirty="0">
                <a:latin typeface="Arial"/>
                <a:cs typeface="Arial"/>
              </a:rPr>
              <a:t>ere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 i</a:t>
            </a:r>
            <a:r>
              <a:rPr sz="2400" spc="-5" dirty="0">
                <a:latin typeface="Arial"/>
                <a:cs typeface="Arial"/>
              </a:rPr>
              <a:t>nput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. N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perdor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klik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"C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l"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tar</a:t>
            </a:r>
            <a:r>
              <a:rPr sz="2400" dirty="0">
                <a:latin typeface="Arial"/>
                <a:cs typeface="Arial"/>
              </a:rPr>
              <a:t>ja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dirty="0">
                <a:latin typeface="Arial"/>
                <a:cs typeface="Arial"/>
              </a:rPr>
              <a:t>n </a:t>
            </a:r>
            <a:r>
              <a:rPr sz="2400" spc="-5" dirty="0">
                <a:latin typeface="Arial"/>
                <a:cs typeface="Arial"/>
              </a:rPr>
              <a:t>nu</a:t>
            </a:r>
            <a:r>
              <a:rPr sz="2400" dirty="0">
                <a:latin typeface="Arial"/>
                <a:cs typeface="Arial"/>
              </a:rPr>
              <a:t>ll.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5" dirty="0">
                <a:latin typeface="Arial"/>
                <a:cs typeface="Arial"/>
              </a:rPr>
              <a:t>intaksa: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latin typeface="Arial"/>
                <a:cs typeface="Arial"/>
              </a:rPr>
              <a:t>prompt(</a:t>
            </a:r>
            <a:r>
              <a:rPr sz="2400" dirty="0">
                <a:latin typeface="Arial"/>
                <a:cs typeface="Arial"/>
              </a:rPr>
              <a:t>"s</a:t>
            </a:r>
            <a:r>
              <a:rPr sz="2400" spc="-5" dirty="0">
                <a:latin typeface="Arial"/>
                <a:cs typeface="Arial"/>
              </a:rPr>
              <a:t>omete</a:t>
            </a:r>
            <a:r>
              <a:rPr sz="2400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"</a:t>
            </a:r>
            <a:r>
              <a:rPr sz="2400" spc="-5" dirty="0">
                <a:latin typeface="Arial"/>
                <a:cs typeface="Arial"/>
              </a:rPr>
              <a:t>,</a:t>
            </a:r>
            <a:r>
              <a:rPr sz="2400" dirty="0">
                <a:latin typeface="Arial"/>
                <a:cs typeface="Arial"/>
              </a:rPr>
              <a:t>"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dirty="0">
                <a:latin typeface="Arial"/>
                <a:cs typeface="Arial"/>
              </a:rPr>
              <a:t>fa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")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2038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50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40" y="689901"/>
            <a:ext cx="798639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Ndryshim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i</a:t>
            </a:r>
            <a:r>
              <a:rPr sz="3600" spc="-18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midi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s</a:t>
            </a:r>
            <a:r>
              <a:rPr sz="3600" spc="-19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Java-e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s</a:t>
            </a:r>
            <a:r>
              <a:rPr sz="3600" spc="-19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dh</a:t>
            </a:r>
            <a:r>
              <a:rPr sz="36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3600" spc="-21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JavaScript</a:t>
            </a:r>
            <a:r>
              <a:rPr sz="3600" spc="-100" dirty="0">
                <a:solidFill>
                  <a:srgbClr val="04617B"/>
                </a:solidFill>
                <a:latin typeface="Arial"/>
                <a:cs typeface="Arial"/>
              </a:rPr>
              <a:t>-</a:t>
            </a:r>
            <a:r>
              <a:rPr sz="3600" spc="-105" dirty="0">
                <a:solidFill>
                  <a:srgbClr val="04617B"/>
                </a:solidFill>
                <a:latin typeface="Arial"/>
                <a:cs typeface="Arial"/>
              </a:rPr>
              <a:t>it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" y="1363411"/>
            <a:ext cx="8204200" cy="4855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49530" indent="-182880">
              <a:lnSpc>
                <a:spcPts val="259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latin typeface="Arial"/>
                <a:cs typeface="Arial"/>
              </a:rPr>
              <a:t>Meg</a:t>
            </a:r>
            <a:r>
              <a:rPr sz="2400" dirty="0">
                <a:latin typeface="Arial"/>
                <a:cs typeface="Arial"/>
              </a:rPr>
              <a:t>ji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ng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emr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du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j,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va </a:t>
            </a:r>
            <a:r>
              <a:rPr sz="2400" spc="-5" dirty="0">
                <a:latin typeface="Arial"/>
                <a:cs typeface="Arial"/>
              </a:rPr>
              <a:t>nu</a:t>
            </a:r>
            <a:r>
              <a:rPr sz="2400" dirty="0">
                <a:latin typeface="Arial"/>
                <a:cs typeface="Arial"/>
              </a:rPr>
              <a:t>k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si 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!</a:t>
            </a:r>
            <a:endParaRPr sz="2400">
              <a:latin typeface="Arial"/>
              <a:cs typeface="Arial"/>
            </a:endParaRPr>
          </a:p>
          <a:p>
            <a:pPr marL="195580" marR="277495" indent="-182880">
              <a:lnSpc>
                <a:spcPts val="259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et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 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d</a:t>
            </a:r>
            <a:r>
              <a:rPr sz="2400" dirty="0">
                <a:latin typeface="Arial"/>
                <a:cs typeface="Arial"/>
              </a:rPr>
              <a:t>yja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 te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ika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ndr</a:t>
            </a:r>
            <a:r>
              <a:rPr sz="2400" dirty="0">
                <a:latin typeface="Arial"/>
                <a:cs typeface="Arial"/>
              </a:rPr>
              <a:t>ys</a:t>
            </a:r>
            <a:r>
              <a:rPr sz="2400" spc="-5" dirty="0">
                <a:latin typeface="Arial"/>
                <a:cs typeface="Arial"/>
              </a:rPr>
              <a:t>hm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5" dirty="0">
                <a:latin typeface="Arial"/>
                <a:cs typeface="Arial"/>
              </a:rPr>
              <a:t>progra</a:t>
            </a:r>
            <a:r>
              <a:rPr sz="2400" dirty="0">
                <a:latin typeface="Arial"/>
                <a:cs typeface="Arial"/>
              </a:rPr>
              <a:t>mime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Inte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net</a:t>
            </a:r>
            <a:r>
              <a:rPr sz="2400" dirty="0">
                <a:latin typeface="Arial"/>
                <a:cs typeface="Arial"/>
              </a:rPr>
              <a:t>. 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uh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progra</a:t>
            </a:r>
            <a:r>
              <a:rPr sz="2400" dirty="0">
                <a:latin typeface="Arial"/>
                <a:cs typeface="Arial"/>
              </a:rPr>
              <a:t>mimi,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nder</a:t>
            </a:r>
            <a:r>
              <a:rPr sz="2400" dirty="0">
                <a:latin typeface="Arial"/>
                <a:cs typeface="Arial"/>
              </a:rPr>
              <a:t>sa 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uh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sk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  <a:p>
            <a:pPr marL="195580" marR="5080" indent="-182880">
              <a:lnSpc>
                <a:spcPts val="259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scri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da</a:t>
            </a:r>
            <a:r>
              <a:rPr sz="2400" dirty="0">
                <a:latin typeface="Arial"/>
                <a:cs typeface="Arial"/>
              </a:rPr>
              <a:t>llim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ng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-5" dirty="0">
                <a:latin typeface="Arial"/>
                <a:cs typeface="Arial"/>
              </a:rPr>
              <a:t>nu</a:t>
            </a:r>
            <a:r>
              <a:rPr sz="2400" dirty="0">
                <a:latin typeface="Arial"/>
                <a:cs typeface="Arial"/>
              </a:rPr>
              <a:t>k ka</a:t>
            </a:r>
            <a:r>
              <a:rPr sz="2400" spc="-5" dirty="0">
                <a:latin typeface="Arial"/>
                <a:cs typeface="Arial"/>
              </a:rPr>
              <a:t> ne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per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thehet ng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omp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uter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omp</a:t>
            </a:r>
            <a:r>
              <a:rPr sz="2400" dirty="0">
                <a:latin typeface="Arial"/>
                <a:cs typeface="Arial"/>
              </a:rPr>
              <a:t>il</a:t>
            </a:r>
            <a:r>
              <a:rPr sz="2400" spc="-5" dirty="0">
                <a:latin typeface="Arial"/>
                <a:cs typeface="Arial"/>
              </a:rPr>
              <a:t>ed)</a:t>
            </a:r>
            <a:r>
              <a:rPr sz="2400" dirty="0">
                <a:latin typeface="Arial"/>
                <a:cs typeface="Arial"/>
              </a:rPr>
              <a:t>.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 paraq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5" dirty="0">
                <a:latin typeface="Arial"/>
                <a:cs typeface="Arial"/>
              </a:rPr>
              <a:t> 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kst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 i</a:t>
            </a:r>
            <a:r>
              <a:rPr sz="2400" spc="-5" dirty="0">
                <a:latin typeface="Arial"/>
                <a:cs typeface="Arial"/>
              </a:rPr>
              <a:t>ntegrua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 H</a:t>
            </a:r>
            <a:r>
              <a:rPr sz="2400" spc="-5" dirty="0">
                <a:latin typeface="Arial"/>
                <a:cs typeface="Arial"/>
              </a:rPr>
              <a:t>TML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-5" dirty="0">
                <a:latin typeface="Arial"/>
                <a:cs typeface="Arial"/>
              </a:rPr>
              <a:t> q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perdore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g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ene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ar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faqe</a:t>
            </a:r>
            <a:r>
              <a:rPr sz="2400" dirty="0">
                <a:latin typeface="Arial"/>
                <a:cs typeface="Arial"/>
              </a:rPr>
              <a:t>t w</a:t>
            </a:r>
            <a:r>
              <a:rPr sz="2400" spc="-5" dirty="0">
                <a:latin typeface="Arial"/>
                <a:cs typeface="Arial"/>
              </a:rPr>
              <a:t>eb. </a:t>
            </a:r>
            <a:r>
              <a:rPr sz="2400" dirty="0">
                <a:latin typeface="Arial"/>
                <a:cs typeface="Arial"/>
              </a:rPr>
              <a:t>Kjo </a:t>
            </a:r>
            <a:r>
              <a:rPr sz="2400" spc="-5" dirty="0">
                <a:latin typeface="Arial"/>
                <a:cs typeface="Arial"/>
              </a:rPr>
              <a:t>nen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upto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rua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ti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afto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edhe 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ed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ks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 th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hte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77190" marR="382905" indent="-256540">
              <a:lnSpc>
                <a:spcPts val="2590"/>
              </a:lnSpc>
              <a:spcBef>
                <a:spcPts val="405"/>
              </a:spcBef>
              <a:tabLst>
                <a:tab pos="377190" algn="l"/>
              </a:tabLst>
            </a:pPr>
            <a:r>
              <a:rPr sz="1600" spc="5" dirty="0">
                <a:solidFill>
                  <a:srgbClr val="0F6FC6"/>
                </a:solidFill>
                <a:latin typeface="Wingdings 3"/>
                <a:cs typeface="Wingdings 3"/>
              </a:rPr>
              <a:t></a:t>
            </a:r>
            <a:r>
              <a:rPr sz="1600" spc="5" dirty="0">
                <a:solidFill>
                  <a:srgbClr val="0F6FC6"/>
                </a:solidFill>
                <a:latin typeface="Times New Roman"/>
                <a:cs typeface="Times New Roman"/>
              </a:rPr>
              <a:t>	</a:t>
            </a:r>
            <a:r>
              <a:rPr sz="2400" spc="5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Scri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mun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 j</a:t>
            </a:r>
            <a:r>
              <a:rPr sz="2400" spc="-5" dirty="0">
                <a:latin typeface="Arial"/>
                <a:cs typeface="Arial"/>
              </a:rPr>
              <a:t>et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uh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ll</a:t>
            </a:r>
            <a:r>
              <a:rPr sz="2400" spc="-5" dirty="0">
                <a:latin typeface="Arial"/>
                <a:cs typeface="Arial"/>
              </a:rPr>
              <a:t>ogar</a:t>
            </a:r>
            <a:r>
              <a:rPr sz="2400" dirty="0">
                <a:latin typeface="Arial"/>
                <a:cs typeface="Arial"/>
              </a:rPr>
              <a:t>it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q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fuq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me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sa 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-5" dirty="0">
                <a:latin typeface="Arial"/>
                <a:cs typeface="Arial"/>
              </a:rPr>
              <a:t> po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th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perdor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  <a:p>
            <a:pPr marL="195580" marR="629920" indent="-182880">
              <a:lnSpc>
                <a:spcPts val="2590"/>
              </a:lnSpc>
              <a:spcBef>
                <a:spcPts val="575"/>
              </a:spcBef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 s</a:t>
            </a:r>
            <a:r>
              <a:rPr sz="2400" spc="-5" dirty="0">
                <a:latin typeface="Arial"/>
                <a:cs typeface="Arial"/>
              </a:rPr>
              <a:t>hum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z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im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TM</a:t>
            </a:r>
            <a:r>
              <a:rPr sz="2400" spc="2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-se s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sa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uh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program</a:t>
            </a:r>
            <a:r>
              <a:rPr sz="2400" dirty="0">
                <a:latin typeface="Arial"/>
                <a:cs typeface="Arial"/>
              </a:rPr>
              <a:t>imi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ref</a:t>
            </a:r>
            <a:r>
              <a:rPr sz="2400" dirty="0">
                <a:latin typeface="Arial"/>
                <a:cs typeface="Arial"/>
              </a:rPr>
              <a:t>ill</a:t>
            </a:r>
            <a:r>
              <a:rPr sz="2400" spc="-5" dirty="0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626299"/>
            <a:ext cx="8086725" cy="534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Ka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r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ak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ri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s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ti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ka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spc="-18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k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r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yeso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r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4000" spc="-18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40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Javasc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ri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p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ti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t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" y="1673799"/>
            <a:ext cx="8054975" cy="424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1143000" indent="-182880">
              <a:lnSpc>
                <a:spcPct val="10000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Sk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mun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perbe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ete</a:t>
            </a:r>
            <a:r>
              <a:rPr sz="2400" dirty="0">
                <a:latin typeface="Arial"/>
                <a:cs typeface="Arial"/>
              </a:rPr>
              <a:t>m </a:t>
            </a:r>
            <a:r>
              <a:rPr sz="2400" spc="-5" dirty="0">
                <a:latin typeface="Arial"/>
                <a:cs typeface="Arial"/>
              </a:rPr>
              <a:t>ng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uen</a:t>
            </a:r>
            <a:r>
              <a:rPr sz="2400" dirty="0">
                <a:latin typeface="Arial"/>
                <a:cs typeface="Arial"/>
              </a:rPr>
              <a:t>ce k</a:t>
            </a:r>
            <a:r>
              <a:rPr sz="2400" spc="-5" dirty="0">
                <a:latin typeface="Arial"/>
                <a:cs typeface="Arial"/>
              </a:rPr>
              <a:t>omanda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  <a:buClr>
                <a:srgbClr val="0F6FC6"/>
              </a:buClr>
              <a:buFont typeface="Arial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195580" marR="208279" indent="-182880">
              <a:lnSpc>
                <a:spcPct val="10000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k ka</a:t>
            </a:r>
            <a:r>
              <a:rPr sz="2400" spc="-5" dirty="0">
                <a:latin typeface="Arial"/>
                <a:cs typeface="Arial"/>
              </a:rPr>
              <a:t> ne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paraq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jen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tat</a:t>
            </a:r>
            <a:r>
              <a:rPr sz="2400" dirty="0">
                <a:latin typeface="Arial"/>
                <a:cs typeface="Arial"/>
              </a:rPr>
              <a:t>ike te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ab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ep</a:t>
            </a:r>
            <a:r>
              <a:rPr sz="2400" dirty="0">
                <a:latin typeface="Arial"/>
                <a:cs typeface="Arial"/>
              </a:rPr>
              <a:t>se </a:t>
            </a:r>
            <a:r>
              <a:rPr sz="2400" spc="-5" dirty="0">
                <a:latin typeface="Arial"/>
                <a:cs typeface="Arial"/>
              </a:rPr>
              <a:t>at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mun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5" dirty="0">
                <a:latin typeface="Arial"/>
                <a:cs typeface="Arial"/>
              </a:rPr>
              <a:t> de</a:t>
            </a:r>
            <a:r>
              <a:rPr sz="2400" dirty="0">
                <a:latin typeface="Arial"/>
                <a:cs typeface="Arial"/>
              </a:rPr>
              <a:t>kl</a:t>
            </a:r>
            <a:r>
              <a:rPr sz="2400" spc="-5" dirty="0">
                <a:latin typeface="Arial"/>
                <a:cs typeface="Arial"/>
              </a:rPr>
              <a:t>aro</a:t>
            </a:r>
            <a:r>
              <a:rPr sz="2400" dirty="0">
                <a:latin typeface="Arial"/>
                <a:cs typeface="Arial"/>
              </a:rPr>
              <a:t>hen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ud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program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  <a:buClr>
                <a:srgbClr val="0F6FC6"/>
              </a:buClr>
              <a:buFont typeface="Arial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195580" marR="5080" indent="-182880">
              <a:lnSpc>
                <a:spcPct val="10000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latin typeface="Arial"/>
                <a:cs typeface="Arial"/>
              </a:rPr>
              <a:t>Ob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t e</a:t>
            </a:r>
            <a:r>
              <a:rPr sz="2400" spc="-5" dirty="0">
                <a:latin typeface="Arial"/>
                <a:cs typeface="Arial"/>
              </a:rPr>
              <a:t> para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ra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fa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perbe</a:t>
            </a:r>
            <a:r>
              <a:rPr sz="2400" spc="5" dirty="0">
                <a:latin typeface="Arial"/>
                <a:cs typeface="Arial"/>
              </a:rPr>
              <a:t>j</a:t>
            </a:r>
            <a:r>
              <a:rPr sz="2400" dirty="0">
                <a:latin typeface="Arial"/>
                <a:cs typeface="Arial"/>
              </a:rPr>
              <a:t>ne </a:t>
            </a:r>
            <a:r>
              <a:rPr sz="2400" spc="-5" dirty="0">
                <a:latin typeface="Arial"/>
                <a:cs typeface="Arial"/>
              </a:rPr>
              <a:t>ob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g</a:t>
            </a:r>
            <a:r>
              <a:rPr sz="2400" dirty="0">
                <a:latin typeface="Arial"/>
                <a:cs typeface="Arial"/>
              </a:rPr>
              <a:t>ji</a:t>
            </a:r>
            <a:r>
              <a:rPr sz="2400" spc="-5" dirty="0">
                <a:latin typeface="Arial"/>
                <a:cs typeface="Arial"/>
              </a:rPr>
              <a:t>th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ws</a:t>
            </a:r>
            <a:r>
              <a:rPr sz="2400" spc="-5" dirty="0">
                <a:latin typeface="Arial"/>
                <a:cs typeface="Arial"/>
              </a:rPr>
              <a:t>era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b s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era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</a:t>
            </a:r>
            <a:r>
              <a:rPr sz="2400" dirty="0">
                <a:latin typeface="Arial"/>
                <a:cs typeface="Arial"/>
              </a:rPr>
              <a:t>si </a:t>
            </a:r>
            <a:r>
              <a:rPr sz="2400" spc="-5" dirty="0">
                <a:latin typeface="Arial"/>
                <a:cs typeface="Arial"/>
              </a:rPr>
              <a:t>do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ument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form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-5" dirty="0">
                <a:latin typeface="Arial"/>
                <a:cs typeface="Arial"/>
              </a:rPr>
              <a:t> e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emente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forme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-5" dirty="0">
                <a:latin typeface="Arial"/>
                <a:cs typeface="Arial"/>
              </a:rPr>
              <a:t>framet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-5" dirty="0">
                <a:latin typeface="Arial"/>
                <a:cs typeface="Arial"/>
              </a:rPr>
              <a:t> dr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tare</a:t>
            </a:r>
            <a:r>
              <a:rPr sz="2400" spc="3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- wi</a:t>
            </a:r>
            <a:r>
              <a:rPr sz="2400" spc="-5" dirty="0">
                <a:latin typeface="Arial"/>
                <a:cs typeface="Arial"/>
              </a:rPr>
              <a:t>ndo</a:t>
            </a:r>
            <a:r>
              <a:rPr sz="2400" spc="-135" dirty="0">
                <a:latin typeface="Arial"/>
                <a:cs typeface="Arial"/>
              </a:rPr>
              <a:t>w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et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.</a:t>
            </a:r>
            <a:r>
              <a:rPr sz="2400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  <a:buClr>
                <a:srgbClr val="0F6FC6"/>
              </a:buClr>
              <a:buFont typeface="Arial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Es</a:t>
            </a:r>
            <a:r>
              <a:rPr sz="2400" spc="-5" dirty="0">
                <a:latin typeface="Arial"/>
                <a:cs typeface="Arial"/>
              </a:rPr>
              <a:t>ht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ompat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el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g</a:t>
            </a:r>
            <a:r>
              <a:rPr sz="2400" dirty="0">
                <a:latin typeface="Arial"/>
                <a:cs typeface="Arial"/>
              </a:rPr>
              <a:t>ji</a:t>
            </a:r>
            <a:r>
              <a:rPr sz="2400" spc="-5" dirty="0">
                <a:latin typeface="Arial"/>
                <a:cs typeface="Arial"/>
              </a:rPr>
              <a:t>th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atforma</a:t>
            </a:r>
            <a:r>
              <a:rPr sz="2400" dirty="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spc="-105" dirty="0"/>
              <a:t>Shembul</a:t>
            </a:r>
            <a:r>
              <a:rPr sz="3600" dirty="0"/>
              <a:t>l</a:t>
            </a:r>
            <a:r>
              <a:rPr sz="3600" spc="-195" dirty="0"/>
              <a:t> </a:t>
            </a:r>
            <a:r>
              <a:rPr sz="3600" dirty="0"/>
              <a:t>i</a:t>
            </a:r>
            <a:r>
              <a:rPr sz="3600" spc="-210" dirty="0"/>
              <a:t> </a:t>
            </a:r>
            <a:r>
              <a:rPr sz="3600" spc="-105" dirty="0"/>
              <a:t>nj</a:t>
            </a:r>
            <a:r>
              <a:rPr sz="3600" dirty="0"/>
              <a:t>e</a:t>
            </a:r>
            <a:r>
              <a:rPr sz="3600" spc="-200" dirty="0"/>
              <a:t> </a:t>
            </a:r>
            <a:r>
              <a:rPr sz="3600" spc="-170" dirty="0"/>
              <a:t>W</a:t>
            </a:r>
            <a:r>
              <a:rPr sz="3600" spc="-105" dirty="0"/>
              <a:t>e</a:t>
            </a:r>
            <a:r>
              <a:rPr sz="3600" dirty="0"/>
              <a:t>b</a:t>
            </a:r>
            <a:r>
              <a:rPr sz="3600" spc="-195" dirty="0"/>
              <a:t> </a:t>
            </a:r>
            <a:r>
              <a:rPr sz="3600" spc="-105" dirty="0"/>
              <a:t>Sit</a:t>
            </a:r>
            <a:r>
              <a:rPr sz="3600" dirty="0"/>
              <a:t>e</a:t>
            </a:r>
            <a:r>
              <a:rPr sz="3600" spc="-195" dirty="0"/>
              <a:t> </a:t>
            </a:r>
            <a:r>
              <a:rPr sz="3600" spc="-105" dirty="0"/>
              <a:t>duk</a:t>
            </a:r>
            <a:r>
              <a:rPr sz="3600" dirty="0"/>
              <a:t>e</a:t>
            </a:r>
            <a:r>
              <a:rPr sz="3600" spc="-204" dirty="0"/>
              <a:t> </a:t>
            </a:r>
            <a:r>
              <a:rPr sz="3600" spc="-105" dirty="0"/>
              <a:t>perdorur JavaScript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698746" y="61406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02233" y="1988106"/>
            <a:ext cx="7073859" cy="39068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580262"/>
            <a:ext cx="7033259" cy="534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Shk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ri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m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i</a:t>
            </a:r>
            <a:r>
              <a:rPr sz="4000" spc="-19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i</a:t>
            </a:r>
            <a:r>
              <a:rPr sz="4000" spc="-204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n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j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e</a:t>
            </a:r>
            <a:r>
              <a:rPr sz="4000" spc="-20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p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r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og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r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am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i</a:t>
            </a:r>
            <a:r>
              <a:rPr sz="4000" spc="-18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JavaSc</a:t>
            </a:r>
            <a:r>
              <a:rPr sz="4000" spc="-105" dirty="0">
                <a:solidFill>
                  <a:srgbClr val="04617B"/>
                </a:solidFill>
                <a:latin typeface="Arial"/>
                <a:cs typeface="Arial"/>
              </a:rPr>
              <a:t>ri</a:t>
            </a:r>
            <a:r>
              <a:rPr sz="4000" spc="-100" dirty="0">
                <a:solidFill>
                  <a:srgbClr val="04617B"/>
                </a:solidFill>
                <a:latin typeface="Arial"/>
                <a:cs typeface="Arial"/>
              </a:rPr>
              <a:t>pt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935214"/>
            <a:ext cx="7106284" cy="3369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buClr>
                <a:srgbClr val="0F6FC6"/>
              </a:buClr>
              <a:buSzPct val="85000"/>
              <a:buFont typeface="Arial"/>
              <a:buChar char="•"/>
              <a:tabLst>
                <a:tab pos="195580" algn="l"/>
              </a:tabLst>
            </a:pPr>
            <a:r>
              <a:rPr sz="3000" spc="-5" dirty="0">
                <a:latin typeface="Arial"/>
                <a:cs typeface="Arial"/>
              </a:rPr>
              <a:t>P</a:t>
            </a:r>
            <a:r>
              <a:rPr sz="3000" dirty="0">
                <a:latin typeface="Arial"/>
                <a:cs typeface="Arial"/>
              </a:rPr>
              <a:t>rogram</a:t>
            </a:r>
            <a:r>
              <a:rPr sz="3000" spc="-10" dirty="0">
                <a:latin typeface="Arial"/>
                <a:cs typeface="Arial"/>
              </a:rPr>
              <a:t>e</a:t>
            </a:r>
            <a:r>
              <a:rPr sz="3000" dirty="0">
                <a:latin typeface="Arial"/>
                <a:cs typeface="Arial"/>
              </a:rPr>
              <a:t>t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Java</a:t>
            </a:r>
            <a:r>
              <a:rPr sz="3000" spc="-5" dirty="0">
                <a:latin typeface="Arial"/>
                <a:cs typeface="Arial"/>
              </a:rPr>
              <a:t>S</a:t>
            </a:r>
            <a:r>
              <a:rPr sz="3000" dirty="0">
                <a:latin typeface="Arial"/>
                <a:cs typeface="Arial"/>
              </a:rPr>
              <a:t>cript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mund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te vendos</a:t>
            </a:r>
            <a:r>
              <a:rPr sz="3000" spc="-10" dirty="0">
                <a:latin typeface="Arial"/>
                <a:cs typeface="Arial"/>
              </a:rPr>
              <a:t>e</a:t>
            </a:r>
            <a:r>
              <a:rPr sz="3000" dirty="0">
                <a:latin typeface="Arial"/>
                <a:cs typeface="Arial"/>
              </a:rPr>
              <a:t>n</a:t>
            </a:r>
            <a:endParaRPr sz="30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635"/>
              </a:spcBef>
              <a:buClr>
                <a:srgbClr val="0F6FC6"/>
              </a:buClr>
              <a:buSzPct val="84615"/>
              <a:buFont typeface="Arial"/>
              <a:buChar char="•"/>
              <a:tabLst>
                <a:tab pos="469900" algn="l"/>
              </a:tabLst>
            </a:pPr>
            <a:r>
              <a:rPr sz="2600" spc="-15" dirty="0">
                <a:latin typeface="Arial"/>
                <a:cs typeface="Arial"/>
              </a:rPr>
              <a:t>Direkt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ne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skedarin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H</a:t>
            </a:r>
            <a:r>
              <a:rPr sz="2600" spc="-25" dirty="0">
                <a:latin typeface="Arial"/>
                <a:cs typeface="Arial"/>
              </a:rPr>
              <a:t>T</a:t>
            </a:r>
            <a:r>
              <a:rPr sz="2600" spc="-20" dirty="0">
                <a:latin typeface="Arial"/>
                <a:cs typeface="Arial"/>
              </a:rPr>
              <a:t>ML</a:t>
            </a:r>
            <a:r>
              <a:rPr sz="2600" spc="-9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ose</a:t>
            </a:r>
            <a:endParaRPr sz="26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625"/>
              </a:spcBef>
              <a:buClr>
                <a:srgbClr val="0F6FC6"/>
              </a:buClr>
              <a:buSzPct val="84615"/>
              <a:buFont typeface="Arial"/>
              <a:buChar char="•"/>
              <a:tabLst>
                <a:tab pos="469900" algn="l"/>
              </a:tabLst>
            </a:pPr>
            <a:r>
              <a:rPr sz="2600" spc="-20" dirty="0">
                <a:latin typeface="Arial"/>
                <a:cs typeface="Arial"/>
              </a:rPr>
              <a:t>Mund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te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ruhen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si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skedare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te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jashtem.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750">
              <a:latin typeface="Times New Roman"/>
              <a:cs typeface="Times New Roman"/>
            </a:endParaRPr>
          </a:p>
          <a:p>
            <a:pPr marL="195580" marR="462915" indent="-182880">
              <a:lnSpc>
                <a:spcPct val="100000"/>
              </a:lnSpc>
              <a:buClr>
                <a:srgbClr val="0F6FC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Arial"/>
                <a:cs typeface="Arial"/>
              </a:rPr>
              <a:t>Ju</a:t>
            </a:r>
            <a:r>
              <a:rPr sz="2400" spc="-5" dirty="0">
                <a:latin typeface="Arial"/>
                <a:cs typeface="Arial"/>
              </a:rPr>
              <a:t> mun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endo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pt</a:t>
            </a:r>
            <a:r>
              <a:rPr sz="2400" spc="5" dirty="0">
                <a:latin typeface="Arial"/>
                <a:cs typeface="Arial"/>
              </a:rPr>
              <a:t>-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ud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brenda </a:t>
            </a:r>
            <a:r>
              <a:rPr sz="2400" dirty="0">
                <a:latin typeface="Arial"/>
                <a:cs typeface="Arial"/>
              </a:rPr>
              <a:t>sk</a:t>
            </a:r>
            <a:r>
              <a:rPr sz="2400" spc="-5" dirty="0">
                <a:latin typeface="Arial"/>
                <a:cs typeface="Arial"/>
              </a:rPr>
              <a:t>edar</a:t>
            </a:r>
            <a:r>
              <a:rPr sz="2400" dirty="0">
                <a:latin typeface="Arial"/>
                <a:cs typeface="Arial"/>
              </a:rPr>
              <a:t>it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TM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90"/>
              </a:spcBef>
              <a:buClr>
                <a:srgbClr val="0F6FC6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15" dirty="0">
                <a:latin typeface="Arial"/>
                <a:cs typeface="Arial"/>
              </a:rPr>
              <a:t>Bre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5" dirty="0">
                <a:latin typeface="Arial"/>
                <a:cs typeface="Arial"/>
              </a:rPr>
              <a:t>da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tag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ve </a:t>
            </a:r>
            <a:r>
              <a:rPr sz="2000" spc="-20" dirty="0">
                <a:latin typeface="Arial"/>
                <a:cs typeface="Arial"/>
              </a:rPr>
              <a:t>&lt;h</a:t>
            </a:r>
            <a:r>
              <a:rPr sz="2000" spc="-15" dirty="0">
                <a:latin typeface="Arial"/>
                <a:cs typeface="Arial"/>
              </a:rPr>
              <a:t>ea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15" dirty="0">
                <a:latin typeface="Arial"/>
                <a:cs typeface="Arial"/>
              </a:rPr>
              <a:t>&gt;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ose</a:t>
            </a:r>
            <a:endParaRPr sz="20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0F6FC6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15" dirty="0">
                <a:latin typeface="Arial"/>
                <a:cs typeface="Arial"/>
              </a:rPr>
              <a:t>Bre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5" dirty="0">
                <a:latin typeface="Arial"/>
                <a:cs typeface="Arial"/>
              </a:rPr>
              <a:t>da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tag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ve </a:t>
            </a:r>
            <a:r>
              <a:rPr sz="2000" spc="-20" dirty="0">
                <a:latin typeface="Arial"/>
                <a:cs typeface="Arial"/>
              </a:rPr>
              <a:t>&lt;b</a:t>
            </a:r>
            <a:r>
              <a:rPr sz="2000" spc="-15" dirty="0">
                <a:latin typeface="Arial"/>
                <a:cs typeface="Arial"/>
              </a:rPr>
              <a:t>ody&gt;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746" y="61406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3712</Words>
  <Application>Microsoft Office PowerPoint</Application>
  <PresentationFormat>On-screen Show (4:3)</PresentationFormat>
  <Paragraphs>512</Paragraphs>
  <Slides>50</Slides>
  <Notes>50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Slide 1</vt:lpstr>
      <vt:lpstr>Apletet ne Java dhe JavaScript</vt:lpstr>
      <vt:lpstr>Apletet ne Java dhe JavaScript</vt:lpstr>
      <vt:lpstr>Apletet dhe Interpretuesit Java</vt:lpstr>
      <vt:lpstr>Çfare eshte JavaScript?</vt:lpstr>
      <vt:lpstr>Slide 6</vt:lpstr>
      <vt:lpstr>Slide 7</vt:lpstr>
      <vt:lpstr>Shembull i nje Web Site duke perdorur JavaScript</vt:lpstr>
      <vt:lpstr>Slide 9</vt:lpstr>
      <vt:lpstr>Perdorimi i tagut &lt;script&gt;</vt:lpstr>
      <vt:lpstr>Shembull-1</vt:lpstr>
      <vt:lpstr>Slide 12</vt:lpstr>
      <vt:lpstr>Slide 13</vt:lpstr>
      <vt:lpstr>Slide 14</vt:lpstr>
      <vt:lpstr>JavaScript</vt:lpstr>
      <vt:lpstr>Deklarimi i variablave (1)</vt:lpstr>
      <vt:lpstr>Deklarimi i variablave (2)</vt:lpstr>
      <vt:lpstr>Slide 18</vt:lpstr>
      <vt:lpstr>Slide 19</vt:lpstr>
      <vt:lpstr>Tipet e variablave</vt:lpstr>
      <vt:lpstr>Perdorimi i operatoreve</vt:lpstr>
      <vt:lpstr>Operatoret Aritmetike</vt:lpstr>
      <vt:lpstr>Operatoret e Vleredhenies (1)</vt:lpstr>
      <vt:lpstr>Operatoret e Vleredhenies (2)</vt:lpstr>
      <vt:lpstr>Operatoret e Krahasimit</vt:lpstr>
      <vt:lpstr>Operatoret Logjike</vt:lpstr>
      <vt:lpstr>Slide 27</vt:lpstr>
      <vt:lpstr>Slide 28</vt:lpstr>
      <vt:lpstr>Slide 29</vt:lpstr>
      <vt:lpstr>Slide 30</vt:lpstr>
      <vt:lpstr>Slide 31</vt:lpstr>
      <vt:lpstr>Slide 32</vt:lpstr>
      <vt:lpstr>Shembull -3 (Continue)</vt:lpstr>
      <vt:lpstr>Shprehja For...In ne JavaScript</vt:lpstr>
      <vt:lpstr>Slide 35</vt:lpstr>
      <vt:lpstr>Funksionet ne Javascript</vt:lpstr>
      <vt:lpstr>Slide 37</vt:lpstr>
      <vt:lpstr>Slide 38</vt:lpstr>
      <vt:lpstr>Shembulli-5</vt:lpstr>
      <vt:lpstr>Slide 40</vt:lpstr>
      <vt:lpstr>Slide 41</vt:lpstr>
      <vt:lpstr>Slide 42</vt:lpstr>
      <vt:lpstr>Shembull-7</vt:lpstr>
      <vt:lpstr>Slide 44</vt:lpstr>
      <vt:lpstr>Kutite e dialogut (Popup boxes)</vt:lpstr>
      <vt:lpstr>Alert Box</vt:lpstr>
      <vt:lpstr>Shembull 8 - Alert Box</vt:lpstr>
      <vt:lpstr>Slide 48</vt:lpstr>
      <vt:lpstr>Shembull 9 - Confirm Box</vt:lpstr>
      <vt:lpstr>Prompt Box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L2</cp:lastModifiedBy>
  <cp:revision>3</cp:revision>
  <dcterms:created xsi:type="dcterms:W3CDTF">2015-01-28T14:55:10Z</dcterms:created>
  <dcterms:modified xsi:type="dcterms:W3CDTF">2015-01-28T13:56:47Z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2015-01-28T00:00:00Z</vt:filetime>
  </property>
  <property fmtid="{D5CDD505-2E9C-101B-9397-08002B2CF9AE}" pid="3" name="LastSaved">
    <vt:filetime>2015-01-28T00:00:00Z</vt:filetime>
  </property>
</Properties>
</file>