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9" r:id="rId4"/>
    <p:sldId id="258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4AC-5B51-4B27-BB06-EB8E60ACBDC2}" type="datetimeFigureOut">
              <a:rPr lang="en-GB" smtClean="0"/>
              <a:t>09/02/2015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F71E-6EA5-4129-A0E5-AE390742395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4AC-5B51-4B27-BB06-EB8E60ACBDC2}" type="datetimeFigureOut">
              <a:rPr lang="en-GB" smtClean="0"/>
              <a:t>09/02/2015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F71E-6EA5-4129-A0E5-AE3907423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4AC-5B51-4B27-BB06-EB8E60ACBDC2}" type="datetimeFigureOut">
              <a:rPr lang="en-GB" smtClean="0"/>
              <a:t>09/02/2015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F71E-6EA5-4129-A0E5-AE3907423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4AC-5B51-4B27-BB06-EB8E60ACBDC2}" type="datetimeFigureOut">
              <a:rPr lang="en-GB" smtClean="0"/>
              <a:t>09/02/2015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F71E-6EA5-4129-A0E5-AE3907423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4AC-5B51-4B27-BB06-EB8E60ACBDC2}" type="datetimeFigureOut">
              <a:rPr lang="en-GB" smtClean="0"/>
              <a:t>09/02/2015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F71E-6EA5-4129-A0E5-AE390742395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4AC-5B51-4B27-BB06-EB8E60ACBDC2}" type="datetimeFigureOut">
              <a:rPr lang="en-GB" smtClean="0"/>
              <a:t>09/02/2015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F71E-6EA5-4129-A0E5-AE3907423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4AC-5B51-4B27-BB06-EB8E60ACBDC2}" type="datetimeFigureOut">
              <a:rPr lang="en-GB" smtClean="0"/>
              <a:t>09/02/2015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F71E-6EA5-4129-A0E5-AE3907423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4AC-5B51-4B27-BB06-EB8E60ACBDC2}" type="datetimeFigureOut">
              <a:rPr lang="en-GB" smtClean="0"/>
              <a:t>09/02/2015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F71E-6EA5-4129-A0E5-AE3907423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4AC-5B51-4B27-BB06-EB8E60ACBDC2}" type="datetimeFigureOut">
              <a:rPr lang="en-GB" smtClean="0"/>
              <a:t>09/02/2015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F71E-6EA5-4129-A0E5-AE3907423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4AC-5B51-4B27-BB06-EB8E60ACBDC2}" type="datetimeFigureOut">
              <a:rPr lang="en-GB" smtClean="0"/>
              <a:t>09/02/2015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F71E-6EA5-4129-A0E5-AE3907423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4AC-5B51-4B27-BB06-EB8E60ACBDC2}" type="datetimeFigureOut">
              <a:rPr lang="en-GB" smtClean="0"/>
              <a:t>09/02/2015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FAF71E-6EA5-4129-A0E5-AE390742395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B8E4AC-5B51-4B27-BB06-EB8E60ACBDC2}" type="datetimeFigureOut">
              <a:rPr lang="en-GB" smtClean="0"/>
              <a:t>09/02/2015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FAF71E-6EA5-4129-A0E5-AE390742395C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.ytimg.com/vi/pNx5pv2pN1s/maxresdefault.jpg" TargetMode="External"/><Relationship Id="rId2" Type="http://schemas.openxmlformats.org/officeDocument/2006/relationships/hyperlink" Target="https://www.youtube.com/watch?v=szH8LNxSFV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thumb/7/79/Miri4.png/220px-Miri4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LIDHJA KOVALENTE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atome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hidrogjen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bashkeveprojne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ndermjet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tyre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formojne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molekulen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hidrogjenit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atome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klor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formojne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molekulen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klorit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Jon\Pictures\Miri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81324"/>
            <a:ext cx="6408712" cy="36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LIDHJA KOVALENTE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Lidhja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kovalente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njefishe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ajo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formohet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cift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perbashket,si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rastin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formimit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molekules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0" indent="0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Z=17 (2,8,7)</a:t>
            </a:r>
          </a:p>
          <a:p>
            <a:pPr marL="0" indent="0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89285"/>
            <a:ext cx="525658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7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LIDHJA KOVALENTE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Lidhja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kovalente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dyfishe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ajo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formohet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cifte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elektronike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perbashketa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Z=8 (2,6)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8315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7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LIDHJA KOVALENTE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atomet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hidrogjenit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ne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molekulen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,jane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lidhur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ndermjet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tyre me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anen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cifti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perbashket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Lidhja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bashkon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atomet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anen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ciftit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perbashket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quhet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lidhje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kovalente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LIDHJA KOVALENTE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Cifti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lidhjes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perfaqeson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nderkohe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njesi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valence.</a:t>
            </a:r>
          </a:p>
          <a:p>
            <a:pPr marL="0" indent="0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lloj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lidhje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, e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formohet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bashkimi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atomeve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njejtit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element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kimik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quhet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lidhje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kovalente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paster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jopolare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LIDHJA KOVALENTE POLARE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Lidhja</a:t>
            </a:r>
            <a:r>
              <a:rPr lang="en-GB" dirty="0" smtClean="0"/>
              <a:t> </a:t>
            </a:r>
            <a:r>
              <a:rPr lang="en-GB" dirty="0" err="1" smtClean="0"/>
              <a:t>kimike</a:t>
            </a:r>
            <a:r>
              <a:rPr lang="en-GB" dirty="0" smtClean="0"/>
              <a:t> </a:t>
            </a:r>
            <a:r>
              <a:rPr lang="en-GB" dirty="0" err="1" smtClean="0"/>
              <a:t>kovalente</a:t>
            </a:r>
            <a:r>
              <a:rPr lang="en-GB" dirty="0" smtClean="0"/>
              <a:t> </a:t>
            </a:r>
            <a:r>
              <a:rPr lang="en-GB" dirty="0" err="1" smtClean="0"/>
              <a:t>polare</a:t>
            </a:r>
            <a:r>
              <a:rPr lang="en-GB" dirty="0" smtClean="0"/>
              <a:t> </a:t>
            </a:r>
            <a:r>
              <a:rPr lang="en-GB" dirty="0" err="1" smtClean="0"/>
              <a:t>quhet</a:t>
            </a:r>
            <a:r>
              <a:rPr lang="en-GB" dirty="0" smtClean="0"/>
              <a:t> e </a:t>
            </a:r>
            <a:r>
              <a:rPr lang="en-GB" dirty="0" err="1" smtClean="0"/>
              <a:t>tille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pasoje</a:t>
            </a:r>
            <a:r>
              <a:rPr lang="en-GB" dirty="0" smtClean="0"/>
              <a:t> e </a:t>
            </a:r>
            <a:r>
              <a:rPr lang="en-GB" dirty="0" err="1" smtClean="0"/>
              <a:t>krijimit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ngarkesave</a:t>
            </a:r>
            <a:r>
              <a:rPr lang="en-GB" dirty="0" smtClean="0"/>
              <a:t> </a:t>
            </a:r>
            <a:r>
              <a:rPr lang="en-GB" dirty="0" err="1" smtClean="0"/>
              <a:t>pozitive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negative.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4096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9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LIDHJA KOVALENTE POLARE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Aftesia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kane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berthamat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atomeve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molekule,per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terhequr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ciftin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perbashket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lidhjes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quhet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elektronegativitet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Jometalet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kane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elektronegativitet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madh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se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metalet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6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www.youtube.com/watch?v=szH8LNxSFVw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i.ytimg.com/vi/pNx5pv2pN1s/maxresdefault.jpg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upload.wikimedia.org/wikipedia/commons/thumb/7/79/Miri4.png/220px-Miri4.png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2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216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LIDHJA KOVALENTE</vt:lpstr>
      <vt:lpstr>LIDHJA KOVALENTE</vt:lpstr>
      <vt:lpstr>LIDHJA KOVALENTE</vt:lpstr>
      <vt:lpstr>LIDHJA KOVALENTE</vt:lpstr>
      <vt:lpstr>LIDHJA KOVALENTE</vt:lpstr>
      <vt:lpstr>LIDHJA KOVALENTE POLARE</vt:lpstr>
      <vt:lpstr>LIDHJA KOVALENTE POLARE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LIDHJA KOVALENTE</dc:title>
  <dc:creator>Refugee Youth</dc:creator>
  <cp:lastModifiedBy>Refugee Youth</cp:lastModifiedBy>
  <cp:revision>13</cp:revision>
  <dcterms:created xsi:type="dcterms:W3CDTF">2015-02-08T22:42:50Z</dcterms:created>
  <dcterms:modified xsi:type="dcterms:W3CDTF">2015-02-09T21:59:32Z</dcterms:modified>
</cp:coreProperties>
</file>