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8" r:id="rId9"/>
    <p:sldId id="26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43E1"/>
    <a:srgbClr val="08414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979C4-9F7A-4E4D-BC1A-96E2CC9BA30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65AEE-B4D4-40D7-B13B-EDCD286714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69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C33A7-7ACF-4B23-B0C7-7660E52AF9C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BBABE-074F-496C-8B8A-561F29B65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09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 </a:t>
            </a:r>
            <a:r>
              <a:rPr lang="en-US" dirty="0" err="1" smtClean="0"/>
              <a:t>thjesht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mesues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lendes</a:t>
            </a:r>
            <a:r>
              <a:rPr lang="en-US" baseline="0" dirty="0" smtClean="0"/>
              <a:t>. Ai </a:t>
            </a:r>
            <a:r>
              <a:rPr lang="en-US" baseline="0" dirty="0" err="1" smtClean="0"/>
              <a:t>nuk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eshte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thjesht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nje</a:t>
            </a:r>
            <a:r>
              <a:rPr lang="en-US" baseline="0" dirty="0" smtClean="0"/>
              <a:t> person </a:t>
            </a:r>
            <a:r>
              <a:rPr lang="en-US" baseline="0" dirty="0" err="1" smtClean="0"/>
              <a:t>qe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mesim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po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ndihmon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nxenesit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mesojne</a:t>
            </a:r>
            <a:r>
              <a:rPr lang="en-US" baseline="0" dirty="0" smtClean="0"/>
              <a:t> ne </a:t>
            </a:r>
            <a:r>
              <a:rPr lang="en-US" baseline="0" dirty="0" err="1" smtClean="0"/>
              <a:t>menyre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pavarur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BBABE-074F-496C-8B8A-561F29B656D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A913-8213-4108-A562-AAF9097D22ED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D7A2-327E-44DC-B97B-6EB5B6865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A913-8213-4108-A562-AAF9097D22ED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D7A2-327E-44DC-B97B-6EB5B6865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A913-8213-4108-A562-AAF9097D22ED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D7A2-327E-44DC-B97B-6EB5B6865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A913-8213-4108-A562-AAF9097D22ED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D7A2-327E-44DC-B97B-6EB5B6865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A913-8213-4108-A562-AAF9097D22ED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D7A2-327E-44DC-B97B-6EB5B6865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A913-8213-4108-A562-AAF9097D22ED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D7A2-327E-44DC-B97B-6EB5B6865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A913-8213-4108-A562-AAF9097D22ED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D7A2-327E-44DC-B97B-6EB5B6865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A913-8213-4108-A562-AAF9097D22ED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D7A2-327E-44DC-B97B-6EB5B6865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A913-8213-4108-A562-AAF9097D22ED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D7A2-327E-44DC-B97B-6EB5B6865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A913-8213-4108-A562-AAF9097D22ED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D7A2-327E-44DC-B97B-6EB5B6865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A913-8213-4108-A562-AAF9097D22ED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D8D7A2-327E-44DC-B97B-6EB5B6865F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2A913-8213-4108-A562-AAF9097D22ED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D8D7A2-327E-44DC-B97B-6EB5B6865F4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286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543E1"/>
                </a:solidFill>
              </a:rPr>
              <a:t>INTEGRIMI I TIK-UT NË SHKOLLË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057400"/>
            <a:ext cx="3276600" cy="352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486400" y="5562600"/>
            <a:ext cx="3200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Punoj</a:t>
            </a:r>
            <a:r>
              <a:rPr lang="en-US" b="1" dirty="0" smtClean="0">
                <a:solidFill>
                  <a:schemeClr val="tx2"/>
                </a:solidFill>
              </a:rPr>
              <a:t> :</a:t>
            </a:r>
            <a:r>
              <a:rPr lang="en-US" b="1" dirty="0" err="1" smtClean="0">
                <a:solidFill>
                  <a:schemeClr val="tx2"/>
                </a:solidFill>
              </a:rPr>
              <a:t>Admir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Ivziku</a:t>
            </a:r>
            <a:endParaRPr lang="en-US" b="1" dirty="0" smtClean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              </a:t>
            </a:r>
            <a:r>
              <a:rPr lang="en-US" b="1" dirty="0" err="1" smtClean="0">
                <a:solidFill>
                  <a:schemeClr val="tx2"/>
                </a:solidFill>
              </a:rPr>
              <a:t>Tonet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Shoshi</a:t>
            </a:r>
            <a:endParaRPr lang="en-US" b="1" dirty="0" smtClean="0">
              <a:solidFill>
                <a:schemeClr val="tx2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Pranoj</a:t>
            </a:r>
            <a:r>
              <a:rPr lang="en-US" b="1" dirty="0" smtClean="0">
                <a:solidFill>
                  <a:schemeClr val="tx2"/>
                </a:solidFill>
              </a:rPr>
              <a:t> : </a:t>
            </a:r>
            <a:r>
              <a:rPr lang="en-US" b="1" dirty="0" err="1" smtClean="0">
                <a:solidFill>
                  <a:schemeClr val="tx2"/>
                </a:solidFill>
              </a:rPr>
              <a:t>Msc</a:t>
            </a:r>
            <a:r>
              <a:rPr lang="en-US" b="1" dirty="0" smtClean="0">
                <a:solidFill>
                  <a:schemeClr val="tx2"/>
                </a:solidFill>
              </a:rPr>
              <a:t>. Elisa </a:t>
            </a:r>
            <a:r>
              <a:rPr lang="en-US" b="1" dirty="0" err="1" smtClean="0">
                <a:solidFill>
                  <a:schemeClr val="tx2"/>
                </a:solidFill>
              </a:rPr>
              <a:t>Reci</a:t>
            </a:r>
            <a:endParaRPr lang="en-US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1194" y="2967335"/>
            <a:ext cx="5405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Faleminderit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Abstrakti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TIK-u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edukim</a:t>
            </a:r>
            <a:r>
              <a:rPr lang="en-US" dirty="0" smtClean="0"/>
              <a:t>, </a:t>
            </a:r>
            <a:r>
              <a:rPr lang="en-US" dirty="0" err="1" smtClean="0"/>
              <a:t>aftësitë</a:t>
            </a:r>
            <a:r>
              <a:rPr lang="en-US" dirty="0" smtClean="0"/>
              <a:t> e TIK-</a:t>
            </a:r>
            <a:r>
              <a:rPr lang="en-US" dirty="0" err="1" smtClean="0"/>
              <a:t>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Integrimi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TIK-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shkollë</a:t>
            </a:r>
            <a:r>
              <a:rPr lang="en-US" dirty="0" smtClean="0"/>
              <a:t>.</a:t>
            </a:r>
          </a:p>
          <a:p>
            <a:r>
              <a:rPr lang="en-US" dirty="0" smtClean="0"/>
              <a:t>TIK-u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shkollë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marrëdhëniet</a:t>
            </a:r>
            <a:r>
              <a:rPr lang="en-US" dirty="0" smtClean="0"/>
              <a:t> me </a:t>
            </a:r>
            <a:r>
              <a:rPr lang="en-US" dirty="0" err="1" smtClean="0"/>
              <a:t>komunitetin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b="1" dirty="0" smtClean="0"/>
              <a:t>TIK-u NË EDUKIM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305800" cy="4572000"/>
          </a:xfrm>
        </p:spPr>
        <p:txBody>
          <a:bodyPr/>
          <a:lstStyle/>
          <a:p>
            <a:pPr algn="just"/>
            <a:r>
              <a:rPr lang="sq-AL" dirty="0" smtClean="0"/>
              <a:t>TIK nënkupton të gjitha llojet e teknologjisë, të cilat përdoren për të shfrytëzuar dhe manipuluar informacionin, pra kemi një kombinim të Teknologjisë me Informacionin dhe Komunikimin. TIK në edukim kuptohet si një implementim i pajisjeve dhe mjeteve teknologjike në procesin mësimor për të regjistruar dhe përpunuar informacionin në formë digjitale.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 b="1" dirty="0" smtClean="0"/>
              <a:t>MJETET QË PËRDOREN</a:t>
            </a:r>
            <a:endParaRPr lang="en-US" b="1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7858125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Aftësitë</a:t>
            </a:r>
            <a:r>
              <a:rPr lang="en-US" b="1" dirty="0" smtClean="0"/>
              <a:t> </a:t>
            </a:r>
            <a:r>
              <a:rPr lang="en-US" b="1" dirty="0" err="1" smtClean="0"/>
              <a:t>që</a:t>
            </a:r>
            <a:r>
              <a:rPr lang="en-US" b="1" dirty="0" smtClean="0"/>
              <a:t> </a:t>
            </a:r>
            <a:r>
              <a:rPr lang="en-US" b="1" dirty="0" err="1" smtClean="0"/>
              <a:t>zhvillohen</a:t>
            </a:r>
            <a:r>
              <a:rPr lang="en-US" b="1" dirty="0" smtClean="0"/>
              <a:t> </a:t>
            </a:r>
            <a:r>
              <a:rPr lang="en-US" b="1" dirty="0" err="1" smtClean="0"/>
              <a:t>nëpërmjet</a:t>
            </a:r>
            <a:r>
              <a:rPr lang="en-US" b="1" dirty="0" smtClean="0"/>
              <a:t> TIK-</a:t>
            </a:r>
            <a:r>
              <a:rPr lang="en-US" b="1" dirty="0" err="1" smtClean="0"/>
              <a:t>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3200"/>
            <a:ext cx="8153400" cy="4572000"/>
          </a:xfrm>
        </p:spPr>
        <p:txBody>
          <a:bodyPr/>
          <a:lstStyle/>
          <a:p>
            <a:r>
              <a:rPr lang="sq-AL" sz="2200" b="1" dirty="0" smtClean="0"/>
              <a:t>Aftësitë e të nxënit dhe ato </a:t>
            </a:r>
            <a:r>
              <a:rPr lang="sq-AL" sz="2200" b="1" dirty="0" err="1" smtClean="0"/>
              <a:t>inovative</a:t>
            </a:r>
            <a:endParaRPr lang="en-US" sz="2200" b="1" dirty="0" smtClean="0"/>
          </a:p>
          <a:p>
            <a:pPr>
              <a:buNone/>
            </a:pPr>
            <a:r>
              <a:rPr lang="en-US" sz="2200" dirty="0" smtClean="0"/>
              <a:t>      </a:t>
            </a:r>
          </a:p>
          <a:p>
            <a:pPr>
              <a:buNone/>
            </a:pPr>
            <a:r>
              <a:rPr lang="en-US" sz="2200" dirty="0" smtClean="0"/>
              <a:t>      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3505200"/>
            <a:ext cx="2819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>
                <a:solidFill>
                  <a:schemeClr val="tx1"/>
                </a:solidFill>
              </a:rPr>
              <a:t>Të menduarin kritik dhe problem-zgjidhës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3505200"/>
            <a:ext cx="2133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>
                <a:solidFill>
                  <a:schemeClr val="tx1"/>
                </a:solidFill>
              </a:rPr>
              <a:t>Komunikimin dhe bashkëpunimin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3505200"/>
            <a:ext cx="2286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Krijmtarinë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inovacionin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724400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b="1" dirty="0" smtClean="0"/>
              <a:t>Aftësitë informatike, mediatike dhe teknologjike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        -</a:t>
            </a:r>
            <a:r>
              <a:rPr lang="sq-AL" dirty="0" smtClean="0"/>
              <a:t>Shkrim e </a:t>
            </a:r>
            <a:r>
              <a:rPr lang="en-US" dirty="0" err="1" smtClean="0"/>
              <a:t>lexim</a:t>
            </a:r>
            <a:r>
              <a:rPr lang="sq-AL" dirty="0" smtClean="0"/>
              <a:t> informatik;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        -</a:t>
            </a:r>
            <a:r>
              <a:rPr lang="sq-AL" dirty="0" smtClean="0"/>
              <a:t>Shkrim e </a:t>
            </a:r>
            <a:r>
              <a:rPr lang="en-US" dirty="0" err="1" smtClean="0"/>
              <a:t>lexim</a:t>
            </a:r>
            <a:r>
              <a:rPr lang="sq-AL" dirty="0" smtClean="0"/>
              <a:t> mediatik;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        -</a:t>
            </a:r>
            <a:r>
              <a:rPr lang="sq-AL" dirty="0" smtClean="0"/>
              <a:t>Aftësitë TIK (Teknologjia, Informacioni dhe Komunikimi).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Shembuj</a:t>
            </a:r>
            <a:r>
              <a:rPr lang="en-US" b="1" dirty="0" smtClean="0"/>
              <a:t> </a:t>
            </a:r>
            <a:r>
              <a:rPr lang="en-US" b="1" dirty="0" err="1" smtClean="0"/>
              <a:t>konkretë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lvl="0"/>
            <a:r>
              <a:rPr lang="en-US" sz="2200" dirty="0" smtClean="0"/>
              <a:t>K</a:t>
            </a:r>
            <a:r>
              <a:rPr lang="sq-AL" sz="2200" dirty="0" smtClean="0"/>
              <a:t>ërkimi, dhe përzgjedhja e informacionit</a:t>
            </a:r>
            <a:endParaRPr lang="en-US" sz="2200" dirty="0" smtClean="0"/>
          </a:p>
          <a:p>
            <a:pPr lvl="0"/>
            <a:r>
              <a:rPr lang="en-US" sz="2200" dirty="0" smtClean="0"/>
              <a:t>P</a:t>
            </a:r>
            <a:r>
              <a:rPr lang="sq-AL" sz="2200" dirty="0" err="1" smtClean="0"/>
              <a:t>ërdorimi</a:t>
            </a:r>
            <a:r>
              <a:rPr lang="sq-AL" sz="2200" dirty="0" smtClean="0"/>
              <a:t> i mjeteve të TIK-ut për të krijuar dhe ndarë informacion</a:t>
            </a:r>
            <a:endParaRPr lang="en-US" sz="2200" dirty="0" smtClean="0"/>
          </a:p>
          <a:p>
            <a:pPr lvl="0"/>
            <a:r>
              <a:rPr lang="en-US" sz="2200" dirty="0" smtClean="0"/>
              <a:t>P</a:t>
            </a:r>
            <a:r>
              <a:rPr lang="sq-AL" sz="2200" dirty="0" err="1" smtClean="0"/>
              <a:t>ërdorimi</a:t>
            </a:r>
            <a:r>
              <a:rPr lang="sq-AL" sz="2200" dirty="0" smtClean="0"/>
              <a:t> i TIK-ut për kërkim dhe për të zgjidhur probleme</a:t>
            </a:r>
            <a:endParaRPr lang="en-US" sz="2200" dirty="0" smtClean="0"/>
          </a:p>
          <a:p>
            <a:pPr lvl="0"/>
            <a:r>
              <a:rPr lang="en-US" sz="2200" dirty="0" smtClean="0"/>
              <a:t>G</a:t>
            </a:r>
            <a:r>
              <a:rPr lang="sq-AL" sz="2200" dirty="0" err="1" smtClean="0"/>
              <a:t>jetja</a:t>
            </a:r>
            <a:r>
              <a:rPr lang="sq-AL" sz="2200" dirty="0" smtClean="0"/>
              <a:t> e vendndodhjes dhe vlerësimi i informacionit</a:t>
            </a:r>
            <a:endParaRPr lang="en-US" sz="2200" dirty="0" smtClean="0"/>
          </a:p>
          <a:p>
            <a:pPr lvl="0">
              <a:buNone/>
            </a:pPr>
            <a:r>
              <a:rPr lang="en-US" sz="2200" dirty="0" smtClean="0"/>
              <a:t>     P</a:t>
            </a:r>
            <a:r>
              <a:rPr lang="sq-AL" sz="2200" dirty="0" err="1" smtClean="0"/>
              <a:t>ërgatitja</a:t>
            </a:r>
            <a:r>
              <a:rPr lang="sq-AL" sz="2200" dirty="0" smtClean="0"/>
              <a:t> e prezantimeve multimediale</a:t>
            </a:r>
            <a:endParaRPr lang="en-US" sz="2200" dirty="0" smtClean="0"/>
          </a:p>
          <a:p>
            <a:pPr lvl="0"/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dirty="0" smtClean="0"/>
              <a:t>     </a:t>
            </a:r>
            <a:r>
              <a:rPr lang="en-US" sz="4000" b="1" dirty="0" err="1" smtClean="0"/>
              <a:t>Integrimi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</a:t>
            </a:r>
            <a:r>
              <a:rPr lang="en-US" sz="4000" b="1" dirty="0" smtClean="0"/>
              <a:t> TIK-</a:t>
            </a:r>
            <a:r>
              <a:rPr lang="en-US" sz="4000" b="1" dirty="0" err="1" smtClean="0"/>
              <a:t>ut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në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shkollë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integrohet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metodologji</a:t>
            </a:r>
            <a:r>
              <a:rPr lang="en-US" dirty="0" smtClean="0"/>
              <a:t>,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arritur</a:t>
            </a:r>
            <a:r>
              <a:rPr lang="en-US" dirty="0" smtClean="0"/>
              <a:t> </a:t>
            </a:r>
            <a:r>
              <a:rPr lang="en-US" dirty="0" err="1" smtClean="0"/>
              <a:t>objektivat</a:t>
            </a:r>
            <a:r>
              <a:rPr lang="en-US" dirty="0" smtClean="0"/>
              <a:t> e </a:t>
            </a:r>
            <a:r>
              <a:rPr lang="en-US" dirty="0" err="1" smtClean="0"/>
              <a:t>lëndës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përdoret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administratorët</a:t>
            </a:r>
            <a:r>
              <a:rPr lang="en-US" dirty="0" smtClean="0"/>
              <a:t> e </a:t>
            </a:r>
            <a:r>
              <a:rPr lang="en-US" dirty="0" err="1" smtClean="0"/>
              <a:t>shkollës</a:t>
            </a:r>
            <a:r>
              <a:rPr lang="en-US" dirty="0" smtClean="0"/>
              <a:t>,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ndihmojë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</a:t>
            </a:r>
            <a:r>
              <a:rPr lang="en-US" dirty="0" err="1" smtClean="0"/>
              <a:t>menaxhimin</a:t>
            </a:r>
            <a:r>
              <a:rPr lang="en-US" dirty="0" smtClean="0"/>
              <a:t> e </a:t>
            </a:r>
            <a:r>
              <a:rPr lang="en-US" dirty="0" err="1" smtClean="0"/>
              <a:t>saj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Rrit</a:t>
            </a:r>
            <a:r>
              <a:rPr lang="en-US" dirty="0" smtClean="0"/>
              <a:t> </a:t>
            </a:r>
            <a:r>
              <a:rPr lang="en-US" dirty="0" err="1" smtClean="0"/>
              <a:t>bashkpunimin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Integrimi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TIK-</a:t>
            </a:r>
            <a:r>
              <a:rPr lang="en-US" b="1" dirty="0" err="1" smtClean="0"/>
              <a:t>ut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shkollë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Kur</a:t>
            </a:r>
            <a:r>
              <a:rPr lang="en-US" dirty="0" smtClean="0"/>
              <a:t> TIK-u </a:t>
            </a:r>
            <a:r>
              <a:rPr lang="en-US" dirty="0" err="1" smtClean="0"/>
              <a:t>integrohet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, </a:t>
            </a:r>
            <a:r>
              <a:rPr lang="en-US" dirty="0" err="1" smtClean="0"/>
              <a:t>nxënësi</a:t>
            </a:r>
            <a:r>
              <a:rPr lang="en-US" dirty="0" smtClean="0"/>
              <a:t> </a:t>
            </a:r>
            <a:r>
              <a:rPr lang="en-US" dirty="0" err="1" smtClean="0"/>
              <a:t>aftësohet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fusha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Rritja</a:t>
            </a:r>
            <a:r>
              <a:rPr lang="en-US" dirty="0" smtClean="0"/>
              <a:t> e </a:t>
            </a:r>
            <a:r>
              <a:rPr lang="en-US" dirty="0" err="1" smtClean="0"/>
              <a:t>autonomisë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mësimdhënie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mësimnxënie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Ndryshimi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rolit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mësuesit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TIK-u &amp; </a:t>
            </a:r>
            <a:r>
              <a:rPr lang="en-US" b="1" dirty="0" err="1" smtClean="0"/>
              <a:t>komuniteti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web-site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shkollës</a:t>
            </a:r>
            <a:endParaRPr lang="en-US" dirty="0" smtClean="0"/>
          </a:p>
          <a:p>
            <a:r>
              <a:rPr lang="en-US" dirty="0" err="1" smtClean="0"/>
              <a:t>Publikimi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aktiviteteve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realizohen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shkollë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nxënësit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mësuesit</a:t>
            </a:r>
            <a:endParaRPr lang="en-US" dirty="0" smtClean="0"/>
          </a:p>
          <a:p>
            <a:r>
              <a:rPr lang="it-IT" dirty="0" smtClean="0"/>
              <a:t>Përdorimi i programeve statistikore apo bazë të dhënash për të nxjerrë konkluzione të përditshme mbi gjithë ecurinë e shkollës. </a:t>
            </a:r>
            <a:endParaRPr lang="en-US" dirty="0" smtClean="0"/>
          </a:p>
          <a:p>
            <a:r>
              <a:rPr lang="en-US" dirty="0" err="1" smtClean="0"/>
              <a:t>Rritja</a:t>
            </a:r>
            <a:r>
              <a:rPr lang="en-US" dirty="0" smtClean="0"/>
              <a:t> e </a:t>
            </a:r>
            <a:r>
              <a:rPr lang="en-US" dirty="0" err="1" smtClean="0"/>
              <a:t>fleksibilitetit</a:t>
            </a:r>
            <a:endParaRPr lang="en-US" dirty="0" smtClean="0"/>
          </a:p>
          <a:p>
            <a:r>
              <a:rPr lang="en-US" dirty="0" err="1" smtClean="0"/>
              <a:t>Bashkëpunimi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</TotalTime>
  <Words>343</Words>
  <Application>Microsoft Office PowerPoint</Application>
  <PresentationFormat>On-screen Show (4:3)</PresentationFormat>
  <Paragraphs>46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INTEGRIMI I TIK-UT NË SHKOLLË  </vt:lpstr>
      <vt:lpstr>Abstrakti</vt:lpstr>
      <vt:lpstr>TIK-u NË EDUKIM</vt:lpstr>
      <vt:lpstr>MJETET QË PËRDOREN</vt:lpstr>
      <vt:lpstr>Aftësitë që zhvillohen nëpërmjet TIK-ut</vt:lpstr>
      <vt:lpstr>Shembuj konkretë </vt:lpstr>
      <vt:lpstr>     Integrimi i TIK-ut në shkollë</vt:lpstr>
      <vt:lpstr>Integrimi i TIK-ut në shkollë</vt:lpstr>
      <vt:lpstr>TIK-u &amp; komuniteti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INTEGRIMI I TIK-UT NË SHKOLLË  </dc:title>
  <dc:creator>PLANET</dc:creator>
  <cp:lastModifiedBy>Admir</cp:lastModifiedBy>
  <cp:revision>33</cp:revision>
  <dcterms:created xsi:type="dcterms:W3CDTF">2011-10-05T09:02:13Z</dcterms:created>
  <dcterms:modified xsi:type="dcterms:W3CDTF">2015-03-03T20:39:49Z</dcterms:modified>
</cp:coreProperties>
</file>