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685800"/>
            <a:ext cx="4648200" cy="14700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Detyre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Kursi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2362200"/>
            <a:ext cx="9144000" cy="17526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Perdorimi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TIK-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ne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lenden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Matematikes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5105400"/>
            <a:ext cx="297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err="1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Punuan</a:t>
            </a:r>
            <a:r>
              <a:rPr lang="en-US" sz="1600" b="1" dirty="0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: </a:t>
            </a:r>
            <a:r>
              <a:rPr lang="en-US" sz="1600" b="1" dirty="0" err="1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Admir</a:t>
            </a:r>
            <a:r>
              <a:rPr lang="en-US" sz="1600" b="1" dirty="0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Ivziku</a:t>
            </a:r>
            <a:endParaRPr lang="en-US" sz="1600" b="1" dirty="0" smtClean="0">
              <a:ln>
                <a:prstDash val="solid"/>
              </a:ln>
              <a:gradFill rotWithShape="1">
                <a:gsLst>
                  <a:gs pos="0">
                    <a:srgbClr val="6585CF">
                      <a:tint val="70000"/>
                      <a:satMod val="200000"/>
                    </a:srgbClr>
                  </a:gs>
                  <a:gs pos="40000">
                    <a:srgbClr val="6585CF">
                      <a:tint val="90000"/>
                      <a:satMod val="130000"/>
                    </a:srgbClr>
                  </a:gs>
                  <a:gs pos="50000">
                    <a:srgbClr val="6585CF">
                      <a:tint val="90000"/>
                      <a:satMod val="130000"/>
                    </a:srgbClr>
                  </a:gs>
                  <a:gs pos="68000">
                    <a:srgbClr val="6585CF">
                      <a:tint val="90000"/>
                      <a:satMod val="130000"/>
                    </a:srgbClr>
                  </a:gs>
                  <a:gs pos="100000">
                    <a:srgbClr val="6585CF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6585CF">
                    <a:tint val="80000"/>
                    <a:satMod val="250000"/>
                    <a:alpha val="45000"/>
                  </a:srgbClr>
                </a:outerShdw>
              </a:effectLst>
            </a:endParaRPr>
          </a:p>
          <a:p>
            <a:pPr lvl="0" algn="ctr"/>
            <a:r>
              <a:rPr lang="en-US" sz="1600" b="1" dirty="0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                 </a:t>
            </a:r>
            <a:r>
              <a:rPr lang="en-US" sz="1600" b="1" dirty="0" err="1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Tonet</a:t>
            </a:r>
            <a:r>
              <a:rPr lang="en-US" sz="1600" b="1" dirty="0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Shoshi</a:t>
            </a:r>
            <a:endParaRPr lang="en-US" sz="1600" b="1" dirty="0" smtClean="0">
              <a:ln>
                <a:prstDash val="solid"/>
              </a:ln>
              <a:gradFill rotWithShape="1">
                <a:gsLst>
                  <a:gs pos="0">
                    <a:srgbClr val="6585CF">
                      <a:tint val="70000"/>
                      <a:satMod val="200000"/>
                    </a:srgbClr>
                  </a:gs>
                  <a:gs pos="40000">
                    <a:srgbClr val="6585CF">
                      <a:tint val="90000"/>
                      <a:satMod val="130000"/>
                    </a:srgbClr>
                  </a:gs>
                  <a:gs pos="50000">
                    <a:srgbClr val="6585CF">
                      <a:tint val="90000"/>
                      <a:satMod val="130000"/>
                    </a:srgbClr>
                  </a:gs>
                  <a:gs pos="68000">
                    <a:srgbClr val="6585CF">
                      <a:tint val="90000"/>
                      <a:satMod val="130000"/>
                    </a:srgbClr>
                  </a:gs>
                  <a:gs pos="100000">
                    <a:srgbClr val="6585CF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6585CF">
                    <a:tint val="80000"/>
                    <a:satMod val="250000"/>
                    <a:alpha val="45000"/>
                  </a:srgbClr>
                </a:outerShdw>
              </a:effectLst>
            </a:endParaRPr>
          </a:p>
          <a:p>
            <a:pPr lvl="0" algn="ctr"/>
            <a:endParaRPr lang="en-US" sz="1600" b="1" dirty="0" smtClean="0">
              <a:ln>
                <a:prstDash val="solid"/>
              </a:ln>
              <a:gradFill rotWithShape="1">
                <a:gsLst>
                  <a:gs pos="0">
                    <a:srgbClr val="6585CF">
                      <a:tint val="70000"/>
                      <a:satMod val="200000"/>
                    </a:srgbClr>
                  </a:gs>
                  <a:gs pos="40000">
                    <a:srgbClr val="6585CF">
                      <a:tint val="90000"/>
                      <a:satMod val="130000"/>
                    </a:srgbClr>
                  </a:gs>
                  <a:gs pos="50000">
                    <a:srgbClr val="6585CF">
                      <a:tint val="90000"/>
                      <a:satMod val="130000"/>
                    </a:srgbClr>
                  </a:gs>
                  <a:gs pos="68000">
                    <a:srgbClr val="6585CF">
                      <a:tint val="90000"/>
                      <a:satMod val="130000"/>
                    </a:srgbClr>
                  </a:gs>
                  <a:gs pos="100000">
                    <a:srgbClr val="6585CF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6585CF">
                    <a:tint val="80000"/>
                    <a:satMod val="250000"/>
                    <a:alpha val="45000"/>
                  </a:srgbClr>
                </a:outerShdw>
              </a:effectLst>
            </a:endParaRPr>
          </a:p>
          <a:p>
            <a:pPr lvl="0" algn="ctr"/>
            <a:r>
              <a:rPr lang="en-US" sz="1600" b="1" dirty="0" err="1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Pranoj</a:t>
            </a:r>
            <a:r>
              <a:rPr lang="en-US" sz="1600" b="1" dirty="0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 :MSC Elisa </a:t>
            </a:r>
            <a:r>
              <a:rPr lang="en-US" sz="1600" b="1" dirty="0" err="1" smtClean="0">
                <a:ln>
                  <a:prstDash val="solid"/>
                </a:ln>
                <a:gradFill rotWithShape="1">
                  <a:gsLst>
                    <a:gs pos="0">
                      <a:srgbClr val="6585CF">
                        <a:tint val="70000"/>
                        <a:satMod val="200000"/>
                      </a:srgbClr>
                    </a:gs>
                    <a:gs pos="40000">
                      <a:srgbClr val="6585CF">
                        <a:tint val="90000"/>
                        <a:satMod val="130000"/>
                      </a:srgbClr>
                    </a:gs>
                    <a:gs pos="50000">
                      <a:srgbClr val="6585CF">
                        <a:tint val="90000"/>
                        <a:satMod val="130000"/>
                      </a:srgbClr>
                    </a:gs>
                    <a:gs pos="68000">
                      <a:srgbClr val="6585CF">
                        <a:tint val="90000"/>
                        <a:satMod val="130000"/>
                      </a:srgbClr>
                    </a:gs>
                    <a:gs pos="100000">
                      <a:srgbClr val="6585CF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6585CF">
                      <a:tint val="80000"/>
                      <a:satMod val="250000"/>
                      <a:alpha val="45000"/>
                    </a:srgbClr>
                  </a:outerShdw>
                </a:effectLst>
              </a:rPr>
              <a:t>Reci</a:t>
            </a:r>
            <a:endParaRPr lang="en-US" sz="1600" b="1" dirty="0">
              <a:ln>
                <a:prstDash val="solid"/>
              </a:ln>
              <a:gradFill rotWithShape="1">
                <a:gsLst>
                  <a:gs pos="0">
                    <a:srgbClr val="6585CF">
                      <a:tint val="70000"/>
                      <a:satMod val="200000"/>
                    </a:srgbClr>
                  </a:gs>
                  <a:gs pos="40000">
                    <a:srgbClr val="6585CF">
                      <a:tint val="90000"/>
                      <a:satMod val="130000"/>
                    </a:srgbClr>
                  </a:gs>
                  <a:gs pos="50000">
                    <a:srgbClr val="6585CF">
                      <a:tint val="90000"/>
                      <a:satMod val="130000"/>
                    </a:srgbClr>
                  </a:gs>
                  <a:gs pos="68000">
                    <a:srgbClr val="6585CF">
                      <a:tint val="90000"/>
                      <a:satMod val="130000"/>
                    </a:srgbClr>
                  </a:gs>
                  <a:gs pos="100000">
                    <a:srgbClr val="6585CF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6585CF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590800"/>
            <a:ext cx="66405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FALEMINDERIT</a:t>
            </a:r>
            <a:endParaRPr lang="en-US" sz="6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TIK </a:t>
            </a:r>
            <a:r>
              <a:rPr lang="en-US" dirty="0" err="1" smtClean="0"/>
              <a:t>nënkupton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llojet</a:t>
            </a:r>
            <a:r>
              <a:rPr lang="en-US" dirty="0" smtClean="0"/>
              <a:t> e </a:t>
            </a:r>
            <a:r>
              <a:rPr lang="en-US" dirty="0" err="1" smtClean="0"/>
              <a:t>teknologjisë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përdoren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shfrytëzuar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manipuluar</a:t>
            </a:r>
            <a:r>
              <a:rPr lang="en-US" dirty="0" smtClean="0"/>
              <a:t> </a:t>
            </a:r>
            <a:r>
              <a:rPr lang="en-US" dirty="0" err="1" smtClean="0"/>
              <a:t>informacionin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kombinim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Teknologjisë</a:t>
            </a:r>
            <a:r>
              <a:rPr lang="en-US" dirty="0" smtClean="0"/>
              <a:t> me </a:t>
            </a:r>
            <a:r>
              <a:rPr lang="en-US" dirty="0" err="1" smtClean="0"/>
              <a:t>Informacionin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Komunikimin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TIK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edukim</a:t>
            </a:r>
            <a:r>
              <a:rPr lang="en-US" dirty="0" smtClean="0"/>
              <a:t> </a:t>
            </a:r>
            <a:r>
              <a:rPr lang="en-US" dirty="0" err="1" smtClean="0"/>
              <a:t>kuptohet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implementim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pajisjeve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mjeteve</a:t>
            </a:r>
            <a:r>
              <a:rPr lang="en-US" dirty="0" smtClean="0"/>
              <a:t> </a:t>
            </a:r>
            <a:r>
              <a:rPr lang="en-US" dirty="0" err="1" smtClean="0"/>
              <a:t>teknologjike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</a:t>
            </a:r>
            <a:r>
              <a:rPr lang="en-US" dirty="0" err="1" smtClean="0"/>
              <a:t>mësimor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regjistruar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përpunuar</a:t>
            </a:r>
            <a:r>
              <a:rPr lang="en-US" dirty="0" smtClean="0"/>
              <a:t> </a:t>
            </a:r>
            <a:r>
              <a:rPr lang="en-US" dirty="0" err="1" smtClean="0"/>
              <a:t>informacionin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digjitale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Para </a:t>
            </a:r>
            <a:r>
              <a:rPr lang="en-US" dirty="0" err="1" smtClean="0"/>
              <a:t>Shekullit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XX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mjetet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mesimdhenjes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Mesuesi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Libri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e </a:t>
            </a:r>
            <a:r>
              <a:rPr lang="en-US" dirty="0" err="1" smtClean="0"/>
              <a:t>zeze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Shekulli</a:t>
            </a:r>
            <a:r>
              <a:rPr lang="en-US" dirty="0" smtClean="0"/>
              <a:t> XXI, </a:t>
            </a:r>
            <a:r>
              <a:rPr lang="en-US" dirty="0" err="1" smtClean="0"/>
              <a:t>solli</a:t>
            </a:r>
            <a:r>
              <a:rPr lang="en-US" dirty="0" smtClean="0"/>
              <a:t> </a:t>
            </a:r>
            <a:r>
              <a:rPr lang="en-US" dirty="0" err="1" smtClean="0"/>
              <a:t>mbizoterimin</a:t>
            </a:r>
            <a:r>
              <a:rPr lang="en-US" dirty="0" smtClean="0"/>
              <a:t> e </a:t>
            </a:r>
            <a:r>
              <a:rPr lang="en-US" dirty="0" err="1" smtClean="0"/>
              <a:t>teknologjisë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arsim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3124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Excel-it  ne </a:t>
            </a:r>
            <a:r>
              <a:rPr lang="en-US" dirty="0" err="1" smtClean="0"/>
              <a:t>lenden</a:t>
            </a:r>
            <a:r>
              <a:rPr lang="en-US" dirty="0" smtClean="0"/>
              <a:t> e </a:t>
            </a:r>
            <a:r>
              <a:rPr lang="en-US" dirty="0" err="1" smtClean="0"/>
              <a:t>Matematikes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Realizimin</a:t>
            </a:r>
            <a:r>
              <a:rPr lang="en-US" dirty="0" smtClean="0"/>
              <a:t> e </a:t>
            </a:r>
            <a:r>
              <a:rPr lang="en-US" dirty="0" err="1" smtClean="0"/>
              <a:t>llogaritjeve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Analizën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 </a:t>
            </a:r>
            <a:r>
              <a:rPr lang="en-US" dirty="0" err="1" smtClean="0"/>
              <a:t>matematikore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Krijimin</a:t>
            </a:r>
            <a:r>
              <a:rPr lang="en-US" dirty="0" smtClean="0"/>
              <a:t> e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Krijimin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grafikëve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Formulat</a:t>
            </a:r>
            <a:endParaRPr lang="en-US" dirty="0"/>
          </a:p>
        </p:txBody>
      </p:sp>
      <p:pic>
        <p:nvPicPr>
          <p:cNvPr id="1026" name="Picture 2" descr="C:\Documents and Settings\Desktop\My Documents\Downloads\how-to-create-an-instant-chart-in-microsoft-excel-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743200"/>
            <a:ext cx="5410200" cy="4021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04800"/>
            <a:ext cx="9067800" cy="1143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SHUMATORE                                                                              GRAFIK</a:t>
            </a:r>
            <a:endParaRPr lang="en-US" sz="18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 descr="C:\Documents and Settings\Desktop\My Documents\Downloads\microsoft-excel-sum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4572000" cy="3857625"/>
          </a:xfrm>
          <a:prstGeom prst="rect">
            <a:avLst/>
          </a:prstGeom>
          <a:noFill/>
        </p:spPr>
      </p:pic>
      <p:pic>
        <p:nvPicPr>
          <p:cNvPr id="2052" name="Picture 4" descr="C:\Documents and Settings\Desktop\My Documents\Downloads\Excel_ch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00200"/>
            <a:ext cx="43434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Perdorimi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Formulave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Matematikore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57400"/>
            <a:ext cx="60198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Exceli</a:t>
            </a:r>
            <a:r>
              <a:rPr lang="en-US" sz="3200" dirty="0" smtClean="0"/>
              <a:t> </a:t>
            </a:r>
            <a:r>
              <a:rPr lang="en-US" sz="3200" dirty="0" err="1" smtClean="0"/>
              <a:t>ofron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disenimin</a:t>
            </a:r>
            <a:r>
              <a:rPr lang="en-US" sz="3200" dirty="0" smtClean="0"/>
              <a:t> e </a:t>
            </a:r>
            <a:r>
              <a:rPr lang="en-US" sz="3200" smtClean="0"/>
              <a:t>simboleve </a:t>
            </a:r>
            <a:r>
              <a:rPr lang="en-US" sz="3200" dirty="0" err="1" smtClean="0"/>
              <a:t>matematikore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76962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76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Nxënësit</a:t>
            </a:r>
            <a:r>
              <a:rPr lang="en-US" sz="3200" dirty="0" smtClean="0"/>
              <a:t> </a:t>
            </a:r>
            <a:r>
              <a:rPr lang="en-US" sz="3200" dirty="0" err="1" smtClean="0"/>
              <a:t>mund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përdorin</a:t>
            </a:r>
            <a:r>
              <a:rPr lang="en-US" sz="3200" dirty="0" smtClean="0"/>
              <a:t> </a:t>
            </a:r>
            <a:r>
              <a:rPr lang="en-US" sz="3200" dirty="0" err="1" smtClean="0"/>
              <a:t>programet</a:t>
            </a:r>
            <a:r>
              <a:rPr lang="en-US" sz="3200" dirty="0" smtClean="0"/>
              <a:t> </a:t>
            </a:r>
            <a:r>
              <a:rPr lang="en-US" sz="3200" dirty="0" err="1" smtClean="0"/>
              <a:t>kompjuterike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disponueshme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Internet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zgjidhjen</a:t>
            </a:r>
            <a:r>
              <a:rPr lang="en-US" sz="3200" dirty="0" smtClean="0"/>
              <a:t> e </a:t>
            </a:r>
            <a:r>
              <a:rPr lang="en-US" sz="3200" dirty="0" err="1" smtClean="0"/>
              <a:t>një</a:t>
            </a:r>
            <a:r>
              <a:rPr lang="en-US" sz="3200" dirty="0" smtClean="0"/>
              <a:t> </a:t>
            </a:r>
            <a:r>
              <a:rPr lang="en-US" sz="3200" dirty="0" err="1" smtClean="0"/>
              <a:t>problemi</a:t>
            </a:r>
            <a:r>
              <a:rPr lang="en-US" sz="3200" dirty="0" smtClean="0"/>
              <a:t> </a:t>
            </a:r>
            <a:r>
              <a:rPr lang="en-US" sz="3200" dirty="0" err="1" smtClean="0"/>
              <a:t>matematik</a:t>
            </a:r>
            <a:r>
              <a:rPr lang="en-US" sz="3200" dirty="0" smtClean="0"/>
              <a:t>. </a:t>
            </a:r>
            <a:r>
              <a:rPr lang="en-US" sz="3200" dirty="0" err="1" smtClean="0"/>
              <a:t>Instrumente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përshtatshme</a:t>
            </a:r>
            <a:r>
              <a:rPr lang="en-US" sz="3200" dirty="0" smtClean="0"/>
              <a:t> </a:t>
            </a:r>
            <a:r>
              <a:rPr lang="en-US" sz="3200" dirty="0" err="1" smtClean="0"/>
              <a:t>softwerike</a:t>
            </a:r>
            <a:r>
              <a:rPr lang="en-US" sz="3200" dirty="0" smtClean="0"/>
              <a:t>, (</a:t>
            </a:r>
            <a:r>
              <a:rPr lang="en-US" sz="3200" dirty="0" err="1" smtClean="0"/>
              <a:t>programe</a:t>
            </a:r>
            <a:r>
              <a:rPr lang="en-US" sz="3200" dirty="0" smtClean="0"/>
              <a:t> </a:t>
            </a:r>
            <a:r>
              <a:rPr lang="en-US" sz="3200" dirty="0" err="1" smtClean="0"/>
              <a:t>kompjuterike</a:t>
            </a:r>
            <a:r>
              <a:rPr lang="en-US" sz="3200" dirty="0" smtClean="0"/>
              <a:t>) </a:t>
            </a:r>
            <a:r>
              <a:rPr lang="en-US" sz="3200" dirty="0" err="1" smtClean="0"/>
              <a:t>statistikore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eliminuar</a:t>
            </a:r>
            <a:r>
              <a:rPr lang="en-US" sz="3200" dirty="0" smtClean="0"/>
              <a:t> </a:t>
            </a:r>
            <a:r>
              <a:rPr lang="en-US" sz="3200" dirty="0" err="1" smtClean="0"/>
              <a:t>orët</a:t>
            </a:r>
            <a:r>
              <a:rPr lang="en-US" sz="3200" dirty="0" smtClean="0"/>
              <a:t> e </a:t>
            </a:r>
            <a:r>
              <a:rPr lang="en-US" sz="3200" dirty="0" err="1" smtClean="0"/>
              <a:t>shumta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përllogaritjev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PERDORIMI I TIK NE LENDEN E MATEMATIKES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57400" y="-381000"/>
            <a:ext cx="7086600" cy="1828800"/>
          </a:xfrm>
        </p:spPr>
        <p:txBody>
          <a:bodyPr/>
          <a:lstStyle/>
          <a:p>
            <a:r>
              <a:rPr lang="en-US" dirty="0" err="1" smtClean="0"/>
              <a:t>Konkluzionet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4800" y="2057400"/>
            <a:ext cx="8534400" cy="22928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TIK-u  </a:t>
            </a:r>
            <a:r>
              <a:rPr lang="en-US" dirty="0" err="1" smtClean="0"/>
              <a:t>Motivon</a:t>
            </a:r>
            <a:r>
              <a:rPr lang="en-US" dirty="0" smtClean="0"/>
              <a:t> </a:t>
            </a:r>
            <a:r>
              <a:rPr lang="en-US" dirty="0" err="1" smtClean="0"/>
              <a:t>nxenesit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TIK-u </a:t>
            </a:r>
            <a:r>
              <a:rPr lang="en-US" dirty="0" err="1" smtClean="0"/>
              <a:t>Ofron</a:t>
            </a:r>
            <a:r>
              <a:rPr lang="en-US" dirty="0" smtClean="0"/>
              <a:t> </a:t>
            </a:r>
            <a:r>
              <a:rPr lang="en-US" dirty="0" err="1" smtClean="0"/>
              <a:t>shumllojshmeri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burimeve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TIK-u </a:t>
            </a:r>
            <a:r>
              <a:rPr lang="en-US" dirty="0" err="1" smtClean="0"/>
              <a:t>Zhvillon</a:t>
            </a:r>
            <a:r>
              <a:rPr lang="en-US" dirty="0" smtClean="0"/>
              <a:t> </a:t>
            </a:r>
            <a:r>
              <a:rPr lang="en-US" dirty="0" err="1" smtClean="0"/>
              <a:t>rendimet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larte</a:t>
            </a:r>
            <a:r>
              <a:rPr lang="en-US" dirty="0" smtClean="0"/>
              <a:t> ne </a:t>
            </a:r>
            <a:r>
              <a:rPr lang="en-US" dirty="0" err="1" smtClean="0"/>
              <a:t>aftesi</a:t>
            </a:r>
            <a:r>
              <a:rPr lang="en-US" dirty="0" smtClean="0"/>
              <a:t> 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menduarit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TIK-u </a:t>
            </a:r>
            <a:r>
              <a:rPr lang="en-US" dirty="0" err="1" smtClean="0"/>
              <a:t>Kursen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mësuesve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nxënësve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rrit</a:t>
            </a:r>
            <a:r>
              <a:rPr lang="en-US" dirty="0" smtClean="0"/>
              <a:t> </a:t>
            </a:r>
            <a:r>
              <a:rPr lang="en-US" dirty="0" err="1" smtClean="0"/>
              <a:t>produktivitetin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TIK-u </a:t>
            </a:r>
            <a:r>
              <a:rPr lang="en-US" dirty="0" err="1" smtClean="0"/>
              <a:t>Lehtesim</a:t>
            </a:r>
            <a:r>
              <a:rPr lang="en-US" dirty="0" smtClean="0"/>
              <a:t> ne </a:t>
            </a:r>
            <a:r>
              <a:rPr lang="en-US" dirty="0" err="1" smtClean="0"/>
              <a:t>mesimdhenje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225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Detyre Kursi  </vt:lpstr>
      <vt:lpstr>Slide 2</vt:lpstr>
      <vt:lpstr>Slide 3</vt:lpstr>
      <vt:lpstr>Slide 4</vt:lpstr>
      <vt:lpstr>SHUMATORE                                                                              GRAFIK</vt:lpstr>
      <vt:lpstr>Perdorimi i Formulave Matematikore  .</vt:lpstr>
      <vt:lpstr>Exceli ofron dhe disenimin e simboleve matematikore </vt:lpstr>
      <vt:lpstr>Nxënësit mund të përdorin programet kompjuterike të disponueshme në Internet për zgjidhjen e një problemi matematik. Instrumente të përshtatshme softwerike, (programe kompjuterike) statistikore për të eliminuar orët e shumta të përllogaritjev</vt:lpstr>
      <vt:lpstr>Konkluzionet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Detyre Kursi  </dc:title>
  <dc:creator/>
  <cp:lastModifiedBy>Admir</cp:lastModifiedBy>
  <cp:revision>27</cp:revision>
  <dcterms:created xsi:type="dcterms:W3CDTF">2006-08-16T00:00:00Z</dcterms:created>
  <dcterms:modified xsi:type="dcterms:W3CDTF">2015-03-03T20:48:33Z</dcterms:modified>
</cp:coreProperties>
</file>