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61" r:id="rId3"/>
    <p:sldId id="256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A19D3A-B595-4817-A44E-554905FAE6F7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3FA55B-EE12-4243-93CF-1BF814250D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371600"/>
            <a:ext cx="7498080" cy="2286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Perfshirja</a:t>
            </a:r>
            <a:r>
              <a:rPr lang="en-US" sz="4000" dirty="0" smtClean="0"/>
              <a:t> </a:t>
            </a:r>
            <a:r>
              <a:rPr lang="en-US" sz="4000" dirty="0" err="1" smtClean="0"/>
              <a:t>eTIK</a:t>
            </a:r>
            <a:r>
              <a:rPr lang="en-US" sz="4000" dirty="0" smtClean="0"/>
              <a:t> ne </a:t>
            </a:r>
            <a:r>
              <a:rPr lang="en-US" sz="4000" dirty="0" err="1" smtClean="0"/>
              <a:t>mesimdhenie</a:t>
            </a:r>
            <a:r>
              <a:rPr lang="en-US" sz="4000" dirty="0" smtClean="0"/>
              <a:t> ne </a:t>
            </a:r>
            <a:r>
              <a:rPr lang="en-US" sz="4000" dirty="0" err="1" smtClean="0"/>
              <a:t>lende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ndryshme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Matematike</a:t>
            </a:r>
            <a:r>
              <a:rPr lang="en-US" sz="40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5029200"/>
            <a:ext cx="749808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Pranoi</a:t>
            </a:r>
            <a:r>
              <a:rPr lang="en-US" sz="2000" dirty="0" smtClean="0"/>
              <a:t>:  Elisa </a:t>
            </a:r>
            <a:r>
              <a:rPr lang="en-US" sz="2000" dirty="0" err="1" smtClean="0"/>
              <a:t>Reçi</a:t>
            </a:r>
            <a:r>
              <a:rPr lang="en-US" sz="2000" dirty="0" smtClean="0"/>
              <a:t>                                            </a:t>
            </a:r>
            <a:r>
              <a:rPr lang="en-US" sz="2000" dirty="0" err="1" smtClean="0"/>
              <a:t>Punoi</a:t>
            </a:r>
            <a:r>
              <a:rPr lang="en-US" sz="2000" dirty="0" smtClean="0"/>
              <a:t>:   Albion </a:t>
            </a:r>
            <a:r>
              <a:rPr lang="en-US" sz="2000" dirty="0" err="1" smtClean="0"/>
              <a:t>Isufaj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    </a:t>
            </a:r>
            <a:r>
              <a:rPr lang="en-US" sz="2000" dirty="0" err="1" smtClean="0"/>
              <a:t>Jetmir</a:t>
            </a:r>
            <a:r>
              <a:rPr lang="en-US" sz="2000" dirty="0" smtClean="0"/>
              <a:t> </a:t>
            </a:r>
            <a:r>
              <a:rPr lang="en-US" sz="2000" dirty="0" err="1" smtClean="0"/>
              <a:t>Shtjefni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Permbajtja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38400"/>
            <a:ext cx="7498080" cy="3429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Hyrje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Avantazhet</a:t>
            </a:r>
            <a:r>
              <a:rPr lang="en-US" dirty="0" smtClean="0"/>
              <a:t> e </a:t>
            </a:r>
            <a:r>
              <a:rPr lang="en-US" dirty="0" err="1" smtClean="0"/>
              <a:t>perdorimit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TIK ne </a:t>
            </a:r>
            <a:r>
              <a:rPr lang="en-US" dirty="0" err="1" smtClean="0"/>
              <a:t>mesimdhenie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Avantazhet</a:t>
            </a:r>
            <a:r>
              <a:rPr lang="en-US" dirty="0" smtClean="0"/>
              <a:t> ne e TIK ne </a:t>
            </a:r>
            <a:r>
              <a:rPr lang="en-US" dirty="0" err="1" smtClean="0"/>
              <a:t>lenden</a:t>
            </a:r>
            <a:r>
              <a:rPr lang="en-US" dirty="0" smtClean="0"/>
              <a:t> e </a:t>
            </a:r>
            <a:r>
              <a:rPr lang="en-US" dirty="0" err="1" smtClean="0"/>
              <a:t>matematikes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7406640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/>
              <a:t>Hyrje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7315200" cy="3810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Integrimi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TIK-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mundësi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domosdoshmëri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edukimit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tërheqës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TIK-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arsim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fokusohet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mjetet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rëndësishëm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përfshihet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pedagogji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</a:t>
            </a:r>
            <a:r>
              <a:rPr lang="en-US" dirty="0" err="1" smtClean="0"/>
              <a:t>mësimdhënie</a:t>
            </a:r>
            <a:r>
              <a:rPr lang="en-US" dirty="0" smtClean="0"/>
              <a:t> -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nxënit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Avantazhet</a:t>
            </a:r>
            <a:r>
              <a:rPr lang="en-US" dirty="0" smtClean="0"/>
              <a:t> e </a:t>
            </a:r>
            <a:r>
              <a:rPr lang="en-US" dirty="0" err="1" smtClean="0"/>
              <a:t>perdorimit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TIK ne </a:t>
            </a:r>
            <a:r>
              <a:rPr lang="en-US" dirty="0" err="1" smtClean="0"/>
              <a:t>mesimdhenie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Motivon</a:t>
            </a:r>
            <a:r>
              <a:rPr lang="en-US" dirty="0" smtClean="0"/>
              <a:t> </a:t>
            </a:r>
            <a:r>
              <a:rPr lang="en-US" dirty="0" err="1" smtClean="0"/>
              <a:t>nxenesin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Ofron</a:t>
            </a:r>
            <a:r>
              <a:rPr lang="en-US" dirty="0" smtClean="0"/>
              <a:t> </a:t>
            </a:r>
            <a:r>
              <a:rPr lang="en-US" dirty="0" err="1" smtClean="0"/>
              <a:t>aftësi</a:t>
            </a:r>
            <a:r>
              <a:rPr lang="en-US" dirty="0" smtClean="0"/>
              <a:t> </a:t>
            </a:r>
            <a:r>
              <a:rPr lang="en-US" dirty="0" err="1" smtClean="0"/>
              <a:t>mësimdhënëse</a:t>
            </a:r>
            <a:r>
              <a:rPr lang="en-US" dirty="0" smtClean="0"/>
              <a:t> </a:t>
            </a:r>
            <a:r>
              <a:rPr lang="en-US" dirty="0" err="1" smtClean="0"/>
              <a:t>unike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Mbështet</a:t>
            </a:r>
            <a:r>
              <a:rPr lang="en-US" dirty="0" smtClean="0"/>
              <a:t> </a:t>
            </a:r>
            <a:r>
              <a:rPr lang="en-US" dirty="0" err="1" smtClean="0"/>
              <a:t>qasjet</a:t>
            </a:r>
            <a:r>
              <a:rPr lang="en-US" dirty="0" smtClean="0"/>
              <a:t> e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mësimdhënëse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Rrit</a:t>
            </a:r>
            <a:r>
              <a:rPr lang="en-US" dirty="0" smtClean="0"/>
              <a:t> </a:t>
            </a:r>
            <a:r>
              <a:rPr lang="en-US" dirty="0" err="1" smtClean="0"/>
              <a:t>produktivitetin</a:t>
            </a:r>
            <a:r>
              <a:rPr lang="en-US" dirty="0" smtClean="0"/>
              <a:t> e </a:t>
            </a:r>
            <a:r>
              <a:rPr lang="en-US" dirty="0" err="1" smtClean="0"/>
              <a:t>mësuesve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Krijon</a:t>
            </a:r>
            <a:r>
              <a:rPr lang="en-US" dirty="0" smtClean="0"/>
              <a:t> </a:t>
            </a:r>
            <a:r>
              <a:rPr lang="en-US" dirty="0" err="1" smtClean="0"/>
              <a:t>aftësi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kërkohen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moshën</a:t>
            </a:r>
            <a:r>
              <a:rPr lang="en-US" dirty="0" smtClean="0"/>
              <a:t> e </a:t>
            </a:r>
            <a:r>
              <a:rPr lang="en-US" dirty="0" err="1" smtClean="0"/>
              <a:t>Informacionit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Avantazhet</a:t>
            </a:r>
            <a:r>
              <a:rPr lang="en-US" sz="4400" dirty="0" smtClean="0"/>
              <a:t> e </a:t>
            </a:r>
            <a:r>
              <a:rPr lang="en-US" sz="4400" dirty="0" err="1" smtClean="0"/>
              <a:t>perdorimit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TIK ne </a:t>
            </a:r>
            <a:r>
              <a:rPr lang="en-US" sz="4400" dirty="0" err="1" smtClean="0"/>
              <a:t>mesimdhenie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Rrit</a:t>
            </a:r>
            <a:r>
              <a:rPr lang="en-US" sz="2400" dirty="0" smtClean="0"/>
              <a:t> </a:t>
            </a:r>
            <a:r>
              <a:rPr lang="en-US" sz="2400" dirty="0" err="1" smtClean="0"/>
              <a:t>aftësinë</a:t>
            </a:r>
            <a:r>
              <a:rPr lang="en-US" sz="2400" dirty="0" smtClean="0"/>
              <a:t> e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nxënit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edhe</a:t>
            </a:r>
            <a:r>
              <a:rPr lang="en-US" sz="2400" dirty="0" smtClean="0"/>
              <a:t> </a:t>
            </a:r>
            <a:r>
              <a:rPr lang="en-US" sz="2400" dirty="0" err="1" smtClean="0"/>
              <a:t>kuriozitetin</a:t>
            </a:r>
            <a:r>
              <a:rPr lang="en-US" sz="2400" dirty="0" smtClean="0"/>
              <a:t> e </a:t>
            </a:r>
            <a:r>
              <a:rPr lang="en-US" sz="2400" dirty="0" err="1" smtClean="0"/>
              <a:t>nxënësve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Është</a:t>
            </a:r>
            <a:r>
              <a:rPr lang="en-US" sz="2400" dirty="0" smtClean="0"/>
              <a:t> </a:t>
            </a:r>
            <a:r>
              <a:rPr lang="en-US" sz="2400" dirty="0" err="1" smtClean="0"/>
              <a:t>një</a:t>
            </a:r>
            <a:r>
              <a:rPr lang="en-US" sz="2400" dirty="0" smtClean="0"/>
              <a:t> </a:t>
            </a:r>
            <a:r>
              <a:rPr lang="en-US" sz="2400" dirty="0" err="1" smtClean="0"/>
              <a:t>mjet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mirë</a:t>
            </a:r>
            <a:r>
              <a:rPr lang="en-US" sz="2400" dirty="0" smtClean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përvetësimin</a:t>
            </a:r>
            <a:r>
              <a:rPr lang="en-US" sz="2400" dirty="0" smtClean="0"/>
              <a:t> e </a:t>
            </a:r>
            <a:r>
              <a:rPr lang="en-US" sz="2400" dirty="0" err="1" smtClean="0"/>
              <a:t>programit</a:t>
            </a:r>
            <a:r>
              <a:rPr lang="en-US" sz="2400" dirty="0" smtClean="0"/>
              <a:t> </a:t>
            </a:r>
            <a:r>
              <a:rPr lang="en-US" sz="2400" dirty="0" err="1" smtClean="0"/>
              <a:t>mësimor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Rrit</a:t>
            </a:r>
            <a:r>
              <a:rPr lang="en-US" sz="2400" dirty="0" smtClean="0"/>
              <a:t> </a:t>
            </a:r>
            <a:r>
              <a:rPr lang="en-US" sz="2400" dirty="0" err="1" smtClean="0"/>
              <a:t>suksesin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Lehtëson</a:t>
            </a:r>
            <a:r>
              <a:rPr lang="en-US" sz="2400" dirty="0" smtClean="0"/>
              <a:t> </a:t>
            </a:r>
            <a:r>
              <a:rPr lang="en-US" sz="2400" dirty="0" err="1" smtClean="0"/>
              <a:t>punën</a:t>
            </a:r>
            <a:r>
              <a:rPr lang="en-US" sz="2400" dirty="0" smtClean="0"/>
              <a:t> e </a:t>
            </a:r>
            <a:r>
              <a:rPr lang="en-US" sz="2400" dirty="0" err="1" smtClean="0"/>
              <a:t>mësuesit</a:t>
            </a:r>
            <a:r>
              <a:rPr lang="en-US" sz="2400" dirty="0" smtClean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qoftë</a:t>
            </a:r>
            <a:r>
              <a:rPr lang="en-US" sz="2400" dirty="0" smtClean="0"/>
              <a:t> se </a:t>
            </a:r>
            <a:r>
              <a:rPr lang="en-US" sz="2400" dirty="0" err="1" smtClean="0"/>
              <a:t>mësuesi</a:t>
            </a:r>
            <a:r>
              <a:rPr lang="en-US" sz="2400" dirty="0" smtClean="0"/>
              <a:t> ka </a:t>
            </a:r>
            <a:r>
              <a:rPr lang="en-US" sz="2400" dirty="0" err="1" smtClean="0"/>
              <a:t>aftësitë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shprehitë</a:t>
            </a:r>
            <a:r>
              <a:rPr lang="en-US" sz="2400" dirty="0" smtClean="0"/>
              <a:t> e </a:t>
            </a:r>
            <a:r>
              <a:rPr lang="en-US" sz="2400" dirty="0" err="1" smtClean="0"/>
              <a:t>duhura</a:t>
            </a:r>
            <a:r>
              <a:rPr lang="en-US" sz="2400" dirty="0" smtClean="0"/>
              <a:t> me TIK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Ndihmon</a:t>
            </a:r>
            <a:r>
              <a:rPr lang="en-US" sz="2400" dirty="0" smtClean="0"/>
              <a:t> </a:t>
            </a:r>
            <a:r>
              <a:rPr lang="en-US" sz="2400" dirty="0" err="1" smtClean="0"/>
              <a:t>punën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individuale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nxënësve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edhe</a:t>
            </a:r>
            <a:r>
              <a:rPr lang="en-US" sz="2400" dirty="0" smtClean="0"/>
              <a:t> </a:t>
            </a:r>
            <a:r>
              <a:rPr lang="en-US" sz="2400" dirty="0" err="1" smtClean="0"/>
              <a:t>punën</a:t>
            </a:r>
            <a:r>
              <a:rPr lang="en-US" sz="2400" dirty="0" smtClean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Nxit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komunikimin</a:t>
            </a:r>
            <a:r>
              <a:rPr lang="en-US" sz="2400" dirty="0" smtClean="0"/>
              <a:t> e </a:t>
            </a:r>
            <a:r>
              <a:rPr lang="en-US" sz="2400" dirty="0" err="1" smtClean="0"/>
              <a:t>përmirësuar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Ka </a:t>
            </a:r>
            <a:r>
              <a:rPr lang="en-US" sz="2400" dirty="0" err="1" smtClean="0"/>
              <a:t>impakt</a:t>
            </a:r>
            <a:r>
              <a:rPr lang="en-US" sz="2400" dirty="0" smtClean="0"/>
              <a:t> </a:t>
            </a:r>
            <a:r>
              <a:rPr lang="en-US" sz="2400" dirty="0" err="1" smtClean="0"/>
              <a:t>pozitiv</a:t>
            </a:r>
            <a:r>
              <a:rPr lang="en-US" sz="2400" dirty="0" smtClean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ngarkesën</a:t>
            </a:r>
            <a:r>
              <a:rPr lang="en-US" sz="2400" dirty="0" smtClean="0"/>
              <a:t> e </a:t>
            </a:r>
            <a:r>
              <a:rPr lang="en-US" sz="2400" dirty="0" err="1" smtClean="0"/>
              <a:t>punës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Avantazhet</a:t>
            </a:r>
            <a:r>
              <a:rPr lang="en-US" dirty="0" smtClean="0"/>
              <a:t> e TIK ne </a:t>
            </a:r>
            <a:r>
              <a:rPr lang="en-US" dirty="0" err="1" smtClean="0"/>
              <a:t>lenden</a:t>
            </a:r>
            <a:r>
              <a:rPr lang="en-US" dirty="0" smtClean="0"/>
              <a:t> e </a:t>
            </a:r>
            <a:r>
              <a:rPr lang="en-US" dirty="0" err="1" smtClean="0"/>
              <a:t>Matematikes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Nxënësit</a:t>
            </a:r>
            <a:r>
              <a:rPr lang="en-US" sz="2400" dirty="0" smtClean="0"/>
              <a:t> </a:t>
            </a:r>
            <a:r>
              <a:rPr lang="en-US" sz="2400" dirty="0" err="1" smtClean="0"/>
              <a:t>mund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përdorin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programet</a:t>
            </a:r>
            <a:r>
              <a:rPr lang="en-US" sz="2400" dirty="0" smtClean="0"/>
              <a:t> </a:t>
            </a:r>
            <a:r>
              <a:rPr lang="en-US" sz="2400" dirty="0" err="1" smtClean="0"/>
              <a:t>kompjuterike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disponueshme</a:t>
            </a:r>
            <a:r>
              <a:rPr lang="en-US" sz="2400" dirty="0" smtClean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zgjidhjen</a:t>
            </a:r>
            <a:r>
              <a:rPr lang="en-US" sz="2400" dirty="0" smtClean="0"/>
              <a:t> e </a:t>
            </a:r>
            <a:r>
              <a:rPr lang="en-US" sz="2400" dirty="0" err="1" smtClean="0"/>
              <a:t>një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Instrumente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përshtatshme</a:t>
            </a:r>
            <a:r>
              <a:rPr lang="en-US" sz="2400" dirty="0" smtClean="0"/>
              <a:t> </a:t>
            </a:r>
            <a:r>
              <a:rPr lang="en-US" sz="2400" dirty="0" err="1" smtClean="0"/>
              <a:t>softwerike</a:t>
            </a:r>
            <a:r>
              <a:rPr lang="en-US" sz="2400" dirty="0" smtClean="0"/>
              <a:t>, (</a:t>
            </a:r>
            <a:r>
              <a:rPr lang="en-US" sz="2400" dirty="0" err="1" smtClean="0"/>
              <a:t>programe</a:t>
            </a:r>
            <a:r>
              <a:rPr lang="en-US" sz="2400" dirty="0" smtClean="0"/>
              <a:t> </a:t>
            </a:r>
            <a:r>
              <a:rPr lang="en-US" sz="2400" dirty="0" err="1" smtClean="0"/>
              <a:t>kompjuterike</a:t>
            </a:r>
            <a:r>
              <a:rPr lang="en-US" sz="2400" dirty="0" smtClean="0"/>
              <a:t>) </a:t>
            </a:r>
            <a:r>
              <a:rPr lang="en-US" sz="2400" dirty="0" err="1" smtClean="0"/>
              <a:t>statistikore</a:t>
            </a:r>
            <a:r>
              <a:rPr lang="en-US" sz="2400" dirty="0" smtClean="0"/>
              <a:t>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eliminuar</a:t>
            </a:r>
            <a:r>
              <a:rPr lang="en-US" sz="2400" dirty="0" smtClean="0"/>
              <a:t> </a:t>
            </a:r>
            <a:r>
              <a:rPr lang="en-US" sz="2400" dirty="0" err="1" smtClean="0"/>
              <a:t>orët</a:t>
            </a:r>
            <a:r>
              <a:rPr lang="en-US" sz="2400" dirty="0" smtClean="0"/>
              <a:t> e </a:t>
            </a:r>
            <a:r>
              <a:rPr lang="en-US" sz="2400" dirty="0" err="1" smtClean="0"/>
              <a:t>shumta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përllogaritjeve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Tabelat</a:t>
            </a:r>
            <a:r>
              <a:rPr lang="en-US" sz="2400" dirty="0" smtClean="0"/>
              <a:t>,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hedhur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dhënat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llogaritur</a:t>
            </a:r>
            <a:r>
              <a:rPr lang="en-US" sz="2400" dirty="0" smtClean="0"/>
              <a:t> </a:t>
            </a:r>
            <a:r>
              <a:rPr lang="en-US" sz="2400" dirty="0" err="1" smtClean="0"/>
              <a:t>rezultatet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parë</a:t>
            </a:r>
            <a:r>
              <a:rPr lang="en-US" sz="2400" dirty="0" smtClean="0"/>
              <a:t> </a:t>
            </a:r>
            <a:r>
              <a:rPr lang="en-US" sz="2400" dirty="0" err="1" smtClean="0"/>
              <a:t>efektet</a:t>
            </a:r>
            <a:r>
              <a:rPr lang="en-US" sz="2400" dirty="0" smtClean="0"/>
              <a:t> e </a:t>
            </a:r>
            <a:r>
              <a:rPr lang="en-US" sz="2400" dirty="0" err="1" smtClean="0"/>
              <a:t>ndikimit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variablave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ndërtuar</a:t>
            </a:r>
            <a:r>
              <a:rPr lang="en-US" sz="2400" dirty="0" smtClean="0"/>
              <a:t> </a:t>
            </a:r>
            <a:r>
              <a:rPr lang="en-US" sz="2400" dirty="0" err="1" smtClean="0"/>
              <a:t>grafikë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kompozuar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dokumente</a:t>
            </a:r>
            <a:r>
              <a:rPr lang="en-US" sz="2400" dirty="0" smtClean="0"/>
              <a:t> &amp; </a:t>
            </a:r>
            <a:r>
              <a:rPr lang="en-US" sz="2400" dirty="0" err="1" smtClean="0"/>
              <a:t>prezantime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62200"/>
            <a:ext cx="7498080" cy="1066800"/>
          </a:xfrm>
        </p:spPr>
        <p:txBody>
          <a:bodyPr/>
          <a:lstStyle/>
          <a:p>
            <a:r>
              <a:rPr lang="en-US" dirty="0" err="1" smtClean="0"/>
              <a:t>Faleminderit</a:t>
            </a:r>
            <a:r>
              <a:rPr lang="en-US" dirty="0" smtClean="0"/>
              <a:t>..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263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Perfshirja eTIK ne mesimdhenie ne lende te ndryshme (Matematike)</vt:lpstr>
      <vt:lpstr>Permbajtja</vt:lpstr>
      <vt:lpstr>Hyrje</vt:lpstr>
      <vt:lpstr>Avantazhet e perdorimit te TIK ne mesimdhenie</vt:lpstr>
      <vt:lpstr>Avantazhet e perdorimit te TIK ne mesimdhenie</vt:lpstr>
      <vt:lpstr>Avantazhet e TIK ne lenden e Matematikes</vt:lpstr>
      <vt:lpstr>Faleminderit..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Perfshirja eTIK ne mesimdhenie ne lende te ndryshme</dc:title>
  <dc:creator>user</dc:creator>
  <cp:lastModifiedBy>likeva</cp:lastModifiedBy>
  <cp:revision>10</cp:revision>
  <dcterms:created xsi:type="dcterms:W3CDTF">2015-01-27T10:29:10Z</dcterms:created>
  <dcterms:modified xsi:type="dcterms:W3CDTF">2015-01-27T15:50:20Z</dcterms:modified>
</cp:coreProperties>
</file>