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3151E-727F-4515-B3F6-AF3208085D5A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6F291-C141-40A2-A81E-2F07A7B4B6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6C8AAD1-E3E5-4559-86F4-114C2FFAFE52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3A981D5-1837-4F7B-B7C2-F933935EF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C8AAD1-E3E5-4559-86F4-114C2FFAFE52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A981D5-1837-4F7B-B7C2-F933935EF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6C8AAD1-E3E5-4559-86F4-114C2FFAFE52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3A981D5-1837-4F7B-B7C2-F933935EF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C8AAD1-E3E5-4559-86F4-114C2FFAFE52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A981D5-1837-4F7B-B7C2-F933935EF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6C8AAD1-E3E5-4559-86F4-114C2FFAFE52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3A981D5-1837-4F7B-B7C2-F933935EF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C8AAD1-E3E5-4559-86F4-114C2FFAFE52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A981D5-1837-4F7B-B7C2-F933935EF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C8AAD1-E3E5-4559-86F4-114C2FFAFE52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A981D5-1837-4F7B-B7C2-F933935EF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C8AAD1-E3E5-4559-86F4-114C2FFAFE52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A981D5-1837-4F7B-B7C2-F933935EF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6C8AAD1-E3E5-4559-86F4-114C2FFAFE52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A981D5-1837-4F7B-B7C2-F933935EF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C8AAD1-E3E5-4559-86F4-114C2FFAFE52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A981D5-1837-4F7B-B7C2-F933935EF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C8AAD1-E3E5-4559-86F4-114C2FFAFE52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A981D5-1837-4F7B-B7C2-F933935EFD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6C8AAD1-E3E5-4559-86F4-114C2FFAFE52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3A981D5-1837-4F7B-B7C2-F933935EF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TIK - Master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3539864"/>
            <a:ext cx="6248400" cy="3318136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 smtClean="0"/>
              <a:t>Lidhja</a:t>
            </a:r>
            <a:r>
              <a:rPr lang="en-US" sz="2400" dirty="0" smtClean="0"/>
              <a:t> </a:t>
            </a:r>
            <a:r>
              <a:rPr lang="en-US" sz="2400" dirty="0" err="1" smtClean="0"/>
              <a:t>elektrike</a:t>
            </a:r>
            <a:r>
              <a:rPr lang="en-US" sz="2400" dirty="0" smtClean="0"/>
              <a:t> ne </a:t>
            </a:r>
            <a:r>
              <a:rPr lang="en-US" sz="2400" dirty="0" err="1" smtClean="0"/>
              <a:t>seri</a:t>
            </a:r>
            <a:r>
              <a:rPr lang="en-US" sz="2400" dirty="0" smtClean="0"/>
              <a:t> </a:t>
            </a:r>
            <a:r>
              <a:rPr lang="en-US" sz="2400" dirty="0" err="1" smtClean="0"/>
              <a:t>dhe</a:t>
            </a:r>
            <a:r>
              <a:rPr lang="en-US" sz="2400" dirty="0" smtClean="0"/>
              <a:t> </a:t>
            </a:r>
            <a:r>
              <a:rPr lang="en-US" sz="2400" dirty="0" err="1" smtClean="0"/>
              <a:t>paralel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algn="just"/>
            <a:r>
              <a:rPr lang="en-US" sz="2400" dirty="0" err="1" smtClean="0"/>
              <a:t>Pranoi:Elisa</a:t>
            </a:r>
            <a:r>
              <a:rPr lang="en-US" sz="2400" dirty="0" smtClean="0"/>
              <a:t> </a:t>
            </a:r>
            <a:r>
              <a:rPr lang="en-US" sz="2400" dirty="0" err="1" smtClean="0"/>
              <a:t>Reçi</a:t>
            </a:r>
            <a:r>
              <a:rPr lang="en-US" sz="2400" dirty="0" smtClean="0"/>
              <a:t>         </a:t>
            </a:r>
            <a:r>
              <a:rPr lang="en-US" sz="2400" dirty="0" err="1" smtClean="0"/>
              <a:t>Punoi:Jetmir</a:t>
            </a:r>
            <a:r>
              <a:rPr lang="en-US" sz="2400" dirty="0" smtClean="0"/>
              <a:t> </a:t>
            </a:r>
            <a:r>
              <a:rPr lang="en-US" sz="2400" dirty="0" err="1" smtClean="0"/>
              <a:t>Shtjefni</a:t>
            </a:r>
            <a:endParaRPr lang="en-US" sz="2400" dirty="0" smtClean="0"/>
          </a:p>
          <a:p>
            <a:pPr algn="ctr"/>
            <a:r>
              <a:rPr lang="en-US" sz="2400" dirty="0" smtClean="0"/>
              <a:t>                                         Albion </a:t>
            </a:r>
            <a:r>
              <a:rPr lang="en-US" sz="2400" dirty="0" err="1" smtClean="0"/>
              <a:t>Isufaj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09600"/>
            <a:ext cx="787010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 </a:t>
            </a:r>
            <a:r>
              <a:rPr lang="en-US" b="1" dirty="0" smtClean="0"/>
              <a:t>TEMA</a:t>
            </a:r>
            <a:r>
              <a:rPr lang="en-US" dirty="0"/>
              <a:t>: </a:t>
            </a:r>
            <a:r>
              <a:rPr lang="en-US" dirty="0" err="1" smtClean="0"/>
              <a:t>Lidhja</a:t>
            </a:r>
            <a:r>
              <a:rPr lang="en-US" dirty="0" smtClean="0"/>
              <a:t> </a:t>
            </a:r>
            <a:r>
              <a:rPr lang="en-US" dirty="0"/>
              <a:t>e </a:t>
            </a:r>
            <a:r>
              <a:rPr lang="en-US" dirty="0" err="1"/>
              <a:t>rezistencave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 smtClean="0"/>
              <a:t>seri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ne </a:t>
            </a:r>
            <a:r>
              <a:rPr lang="en-US" dirty="0" err="1" smtClean="0"/>
              <a:t>paralel</a:t>
            </a:r>
            <a:endParaRPr lang="en-US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err="1" smtClean="0"/>
              <a:t>Objektivat</a:t>
            </a:r>
            <a:r>
              <a:rPr lang="en-US" b="1" dirty="0"/>
              <a:t>: 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/>
              <a:t>fund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orës</a:t>
            </a:r>
            <a:r>
              <a:rPr lang="en-US" dirty="0"/>
              <a:t> 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mësimit</a:t>
            </a:r>
            <a:r>
              <a:rPr lang="en-US" dirty="0"/>
              <a:t> </a:t>
            </a:r>
            <a:r>
              <a:rPr lang="en-US" dirty="0" err="1"/>
              <a:t>nxënësit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jenë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aftë</a:t>
            </a:r>
            <a:r>
              <a:rPr lang="en-US" dirty="0"/>
              <a:t>: </a:t>
            </a:r>
          </a:p>
          <a:p>
            <a:r>
              <a:rPr lang="en-US" dirty="0" smtClean="0"/>
              <a:t>   1</a:t>
            </a:r>
            <a:r>
              <a:rPr lang="en-US" dirty="0"/>
              <a:t>)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përkufizojë</a:t>
            </a:r>
            <a:r>
              <a:rPr lang="en-US" dirty="0"/>
              <a:t> </a:t>
            </a:r>
            <a:r>
              <a:rPr lang="en-US" dirty="0" err="1"/>
              <a:t>lidhjen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 smtClean="0"/>
              <a:t>seri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paralel</a:t>
            </a:r>
            <a:r>
              <a:rPr lang="en-US" dirty="0" smtClean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përçuesve</a:t>
            </a:r>
            <a:r>
              <a:rPr lang="en-US" dirty="0"/>
              <a:t>. </a:t>
            </a:r>
          </a:p>
          <a:p>
            <a:r>
              <a:rPr lang="en-US" dirty="0" smtClean="0"/>
              <a:t>   2</a:t>
            </a:r>
            <a:r>
              <a:rPr lang="en-US" dirty="0"/>
              <a:t>)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njohë</a:t>
            </a:r>
            <a:r>
              <a:rPr lang="en-US" dirty="0"/>
              <a:t> </a:t>
            </a:r>
            <a:r>
              <a:rPr lang="en-US" dirty="0" err="1"/>
              <a:t>veçoritë</a:t>
            </a:r>
            <a:r>
              <a:rPr lang="en-US" dirty="0"/>
              <a:t> e </a:t>
            </a:r>
            <a:r>
              <a:rPr lang="en-US" dirty="0" err="1"/>
              <a:t>madhësive</a:t>
            </a:r>
            <a:r>
              <a:rPr lang="en-US" dirty="0"/>
              <a:t> </a:t>
            </a:r>
            <a:r>
              <a:rPr lang="en-US" dirty="0" err="1"/>
              <a:t>fizike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lidhjen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 smtClean="0"/>
              <a:t>seri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paralel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smtClean="0"/>
              <a:t>   3) Te </a:t>
            </a:r>
            <a:r>
              <a:rPr lang="en-US" dirty="0" err="1" smtClean="0"/>
              <a:t>dije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realizoje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qark</a:t>
            </a:r>
            <a:r>
              <a:rPr lang="en-US" dirty="0" smtClean="0"/>
              <a:t> </a:t>
            </a:r>
            <a:r>
              <a:rPr lang="en-US" dirty="0" err="1" smtClean="0"/>
              <a:t>elektrik</a:t>
            </a:r>
            <a:r>
              <a:rPr lang="en-US" dirty="0" smtClean="0"/>
              <a:t> me </a:t>
            </a:r>
            <a:r>
              <a:rPr lang="en-US" dirty="0" err="1" smtClean="0"/>
              <a:t>lidhje</a:t>
            </a:r>
            <a:r>
              <a:rPr lang="en-US" dirty="0" smtClean="0"/>
              <a:t> ne </a:t>
            </a:r>
            <a:r>
              <a:rPr lang="en-US" dirty="0" err="1" smtClean="0"/>
              <a:t>seri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paralel</a:t>
            </a:r>
            <a:endParaRPr lang="en-US" dirty="0" smtClean="0"/>
          </a:p>
          <a:p>
            <a:endParaRPr lang="en-US" dirty="0"/>
          </a:p>
          <a:p>
            <a:pPr>
              <a:buFont typeface="Wingdings" pitchFamily="2" charset="2"/>
              <a:buChar char="Ø"/>
            </a:pPr>
            <a:endParaRPr lang="en-US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err="1" smtClean="0"/>
              <a:t>Konceptet</a:t>
            </a:r>
            <a:r>
              <a:rPr lang="en-US" b="1" dirty="0" smtClean="0"/>
              <a:t> </a:t>
            </a:r>
            <a:r>
              <a:rPr lang="en-US" b="1" dirty="0" err="1"/>
              <a:t>kryesore</a:t>
            </a:r>
            <a:r>
              <a:rPr lang="en-US" b="1" dirty="0"/>
              <a:t>: 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Qark</a:t>
            </a:r>
            <a:r>
              <a:rPr lang="en-US" dirty="0" smtClean="0"/>
              <a:t> </a:t>
            </a:r>
            <a:r>
              <a:rPr lang="en-US" dirty="0" err="1"/>
              <a:t>elektrik</a:t>
            </a:r>
            <a:r>
              <a:rPr lang="en-US" dirty="0"/>
              <a:t>, </a:t>
            </a:r>
            <a:r>
              <a:rPr lang="en-US" dirty="0" err="1"/>
              <a:t>intensitet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rrymës</a:t>
            </a:r>
            <a:r>
              <a:rPr lang="en-US" dirty="0"/>
              <a:t>, tension </a:t>
            </a:r>
            <a:r>
              <a:rPr lang="en-US" dirty="0" err="1"/>
              <a:t>elektrik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   </a:t>
            </a:r>
            <a:r>
              <a:rPr lang="en-US" dirty="0" err="1" smtClean="0"/>
              <a:t>rezistenca</a:t>
            </a:r>
            <a:r>
              <a:rPr lang="en-US" dirty="0" smtClean="0"/>
              <a:t> </a:t>
            </a:r>
            <a:r>
              <a:rPr lang="en-US" dirty="0"/>
              <a:t>e </a:t>
            </a:r>
            <a:r>
              <a:rPr lang="en-US" dirty="0" err="1"/>
              <a:t>përcjellësit</a:t>
            </a:r>
            <a:r>
              <a:rPr lang="en-US" dirty="0"/>
              <a:t>. 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pPr>
              <a:buFont typeface="Wingdings" pitchFamily="2" charset="2"/>
              <a:buChar char="Ø"/>
            </a:pPr>
            <a:endParaRPr lang="en-US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err="1" smtClean="0"/>
              <a:t>Mjetet</a:t>
            </a:r>
            <a:r>
              <a:rPr lang="en-US" b="1" dirty="0" smtClean="0"/>
              <a:t> e </a:t>
            </a:r>
            <a:r>
              <a:rPr lang="en-US" b="1" dirty="0" err="1" smtClean="0"/>
              <a:t>punes</a:t>
            </a:r>
            <a:r>
              <a:rPr lang="en-US" dirty="0" smtClean="0"/>
              <a:t>: </a:t>
            </a:r>
            <a:r>
              <a:rPr lang="en-US" dirty="0" err="1" smtClean="0"/>
              <a:t>Burim</a:t>
            </a:r>
            <a:r>
              <a:rPr lang="en-US" dirty="0" smtClean="0"/>
              <a:t> </a:t>
            </a:r>
            <a:r>
              <a:rPr lang="en-US" dirty="0" err="1" smtClean="0"/>
              <a:t>rryme</a:t>
            </a:r>
            <a:r>
              <a:rPr lang="en-US" dirty="0" smtClean="0"/>
              <a:t>, voltmeter, </a:t>
            </a:r>
            <a:r>
              <a:rPr lang="en-US" dirty="0" err="1" smtClean="0"/>
              <a:t>ampermeter</a:t>
            </a:r>
            <a:r>
              <a:rPr lang="en-US" dirty="0" smtClean="0"/>
              <a:t>, </a:t>
            </a:r>
            <a:r>
              <a:rPr lang="en-US" dirty="0" err="1" smtClean="0"/>
              <a:t>percues</a:t>
            </a:r>
            <a:r>
              <a:rPr lang="en-US" dirty="0" smtClean="0"/>
              <a:t>,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rezistensa</a:t>
            </a:r>
            <a:r>
              <a:rPr lang="en-US" dirty="0" smtClean="0"/>
              <a:t>, </a:t>
            </a:r>
            <a:r>
              <a:rPr lang="en-US" dirty="0" err="1" smtClean="0"/>
              <a:t>llambushke</a:t>
            </a:r>
            <a:r>
              <a:rPr lang="en-US" dirty="0" smtClean="0"/>
              <a:t>, </a:t>
            </a:r>
            <a:r>
              <a:rPr lang="en-US" dirty="0" err="1" smtClean="0"/>
              <a:t>celes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533400"/>
            <a:ext cx="7620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/>
              <a:t>  </a:t>
            </a:r>
            <a:r>
              <a:rPr lang="en-US" sz="2000" b="1" dirty="0" err="1" smtClean="0"/>
              <a:t>Kujtojme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Ligjin</a:t>
            </a:r>
            <a:r>
              <a:rPr lang="en-US" sz="2000" b="1" dirty="0" smtClean="0"/>
              <a:t> e Omit per </a:t>
            </a:r>
            <a:r>
              <a:rPr lang="en-US" sz="2000" b="1" dirty="0" err="1" smtClean="0"/>
              <a:t>ato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qe</a:t>
            </a:r>
            <a:r>
              <a:rPr lang="en-US" sz="2000" b="1" dirty="0" smtClean="0"/>
              <a:t> e </a:t>
            </a:r>
            <a:r>
              <a:rPr lang="en-US" sz="2000" b="1" dirty="0" err="1" smtClean="0"/>
              <a:t>kane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harruar</a:t>
            </a:r>
            <a:r>
              <a:rPr lang="en-US" sz="2000" b="1" dirty="0" smtClean="0"/>
              <a:t>….</a:t>
            </a:r>
          </a:p>
          <a:p>
            <a:pPr>
              <a:buFont typeface="Wingdings" pitchFamily="2" charset="2"/>
              <a:buChar char="v"/>
            </a:pPr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dirty="0"/>
          </a:p>
        </p:txBody>
      </p:sp>
      <p:pic>
        <p:nvPicPr>
          <p:cNvPr id="7" name="Picture 6" descr="ligji om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1447800"/>
            <a:ext cx="8077201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73244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/>
              <a:t> Si </a:t>
            </a:r>
            <a:r>
              <a:rPr lang="en-US" b="1" dirty="0" err="1" smtClean="0"/>
              <a:t>ndryshon</a:t>
            </a:r>
            <a:r>
              <a:rPr lang="en-US" b="1" dirty="0" smtClean="0"/>
              <a:t> </a:t>
            </a:r>
            <a:r>
              <a:rPr lang="en-US" b="1" dirty="0" err="1" smtClean="0"/>
              <a:t>rryma</a:t>
            </a:r>
            <a:r>
              <a:rPr lang="en-US" b="1" dirty="0"/>
              <a:t> </a:t>
            </a:r>
            <a:r>
              <a:rPr lang="en-US" b="1" dirty="0" err="1" smtClean="0"/>
              <a:t>dhe</a:t>
            </a:r>
            <a:r>
              <a:rPr lang="en-US" b="1" dirty="0" smtClean="0"/>
              <a:t> </a:t>
            </a:r>
            <a:r>
              <a:rPr lang="en-US" b="1" dirty="0" err="1" smtClean="0"/>
              <a:t>tensioni</a:t>
            </a:r>
            <a:r>
              <a:rPr lang="en-US" b="1" dirty="0" smtClean="0"/>
              <a:t> ne </a:t>
            </a:r>
            <a:r>
              <a:rPr lang="en-US" b="1" dirty="0" err="1" smtClean="0"/>
              <a:t>lidhje</a:t>
            </a:r>
            <a:r>
              <a:rPr lang="en-US" b="1" dirty="0" smtClean="0"/>
              <a:t> ne </a:t>
            </a:r>
            <a:r>
              <a:rPr lang="en-US" b="1" dirty="0" err="1" smtClean="0"/>
              <a:t>seri</a:t>
            </a:r>
            <a:r>
              <a:rPr lang="en-US" b="1" dirty="0" smtClean="0"/>
              <a:t> </a:t>
            </a:r>
            <a:r>
              <a:rPr lang="en-US" b="1" dirty="0" err="1" smtClean="0"/>
              <a:t>te</a:t>
            </a:r>
            <a:r>
              <a:rPr lang="en-US" b="1" dirty="0" smtClean="0"/>
              <a:t> </a:t>
            </a:r>
            <a:r>
              <a:rPr lang="en-US" b="1" dirty="0" err="1" smtClean="0"/>
              <a:t>rezistensave</a:t>
            </a:r>
            <a:endParaRPr lang="en-US" b="1" dirty="0" smtClean="0"/>
          </a:p>
          <a:p>
            <a:r>
              <a:rPr lang="en-US" b="1" dirty="0" smtClean="0"/>
              <a:t>    </a:t>
            </a:r>
            <a:r>
              <a:rPr lang="en-US" b="1" dirty="0" err="1" smtClean="0"/>
              <a:t>te</a:t>
            </a:r>
            <a:r>
              <a:rPr lang="en-US" b="1" dirty="0" smtClean="0"/>
              <a:t> </a:t>
            </a:r>
            <a:r>
              <a:rPr lang="en-US" b="1" dirty="0" err="1" smtClean="0"/>
              <a:t>ndryshme</a:t>
            </a:r>
            <a:r>
              <a:rPr lang="en-US" b="1" dirty="0" smtClean="0"/>
              <a:t> ne </a:t>
            </a:r>
            <a:r>
              <a:rPr lang="en-US" b="1" dirty="0" err="1" smtClean="0"/>
              <a:t>qark</a:t>
            </a:r>
            <a:r>
              <a:rPr lang="en-US" b="1" dirty="0" smtClean="0"/>
              <a:t>?....</a:t>
            </a:r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3" name="Picture 2" descr="lidhja ne seri.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898" y="2124740"/>
            <a:ext cx="7499902" cy="28282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5334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/>
              <a:t> Si </a:t>
            </a:r>
            <a:r>
              <a:rPr lang="en-US" b="1" dirty="0" err="1" smtClean="0"/>
              <a:t>ndryshon</a:t>
            </a:r>
            <a:r>
              <a:rPr lang="en-US" b="1" dirty="0" smtClean="0"/>
              <a:t> </a:t>
            </a:r>
            <a:r>
              <a:rPr lang="en-US" b="1" dirty="0" err="1" smtClean="0"/>
              <a:t>rryma</a:t>
            </a:r>
            <a:r>
              <a:rPr lang="en-US" b="1" dirty="0" smtClean="0"/>
              <a:t> </a:t>
            </a:r>
            <a:r>
              <a:rPr lang="en-US" b="1" dirty="0" err="1" smtClean="0"/>
              <a:t>dhe</a:t>
            </a:r>
            <a:r>
              <a:rPr lang="en-US" b="1" dirty="0" smtClean="0"/>
              <a:t> </a:t>
            </a:r>
            <a:r>
              <a:rPr lang="en-US" b="1" dirty="0" err="1" smtClean="0"/>
              <a:t>tensioni</a:t>
            </a:r>
            <a:r>
              <a:rPr lang="en-US" b="1" dirty="0" smtClean="0"/>
              <a:t> ne </a:t>
            </a:r>
            <a:r>
              <a:rPr lang="en-US" b="1" dirty="0" err="1" smtClean="0"/>
              <a:t>lidhje</a:t>
            </a:r>
            <a:r>
              <a:rPr lang="en-US" b="1" dirty="0" smtClean="0"/>
              <a:t> ne </a:t>
            </a:r>
            <a:r>
              <a:rPr lang="en-US" b="1" dirty="0" err="1" smtClean="0"/>
              <a:t>paralel</a:t>
            </a:r>
            <a:r>
              <a:rPr lang="en-US" b="1" dirty="0" smtClean="0"/>
              <a:t> </a:t>
            </a:r>
            <a:r>
              <a:rPr lang="en-US" b="1" dirty="0" err="1" smtClean="0"/>
              <a:t>te</a:t>
            </a:r>
            <a:r>
              <a:rPr lang="en-US" b="1" dirty="0" smtClean="0"/>
              <a:t> </a:t>
            </a:r>
            <a:r>
              <a:rPr lang="en-US" b="1" dirty="0" err="1" smtClean="0"/>
              <a:t>rezistensave</a:t>
            </a:r>
            <a:endParaRPr lang="en-US" b="1" dirty="0" smtClean="0"/>
          </a:p>
          <a:p>
            <a:r>
              <a:rPr lang="en-US" b="1" dirty="0" smtClean="0"/>
              <a:t>    </a:t>
            </a:r>
            <a:r>
              <a:rPr lang="en-US" b="1" dirty="0" err="1" smtClean="0"/>
              <a:t>te</a:t>
            </a:r>
            <a:r>
              <a:rPr lang="en-US" b="1" dirty="0" smtClean="0"/>
              <a:t> </a:t>
            </a:r>
            <a:r>
              <a:rPr lang="en-US" b="1" dirty="0" err="1" smtClean="0"/>
              <a:t>ndryshme</a:t>
            </a:r>
            <a:r>
              <a:rPr lang="en-US" b="1" dirty="0" smtClean="0"/>
              <a:t> ne </a:t>
            </a:r>
            <a:r>
              <a:rPr lang="en-US" b="1" dirty="0" err="1" smtClean="0"/>
              <a:t>qark</a:t>
            </a:r>
            <a:r>
              <a:rPr lang="en-US" b="1" dirty="0" smtClean="0"/>
              <a:t>?....</a:t>
            </a:r>
          </a:p>
          <a:p>
            <a:endParaRPr lang="en-US" b="1" dirty="0"/>
          </a:p>
          <a:p>
            <a:endParaRPr lang="en-US" b="1" dirty="0" smtClean="0"/>
          </a:p>
        </p:txBody>
      </p:sp>
      <p:pic>
        <p:nvPicPr>
          <p:cNvPr id="4" name="Picture 3" descr="lidhja paral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334317"/>
            <a:ext cx="7924800" cy="25225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09800"/>
            <a:ext cx="796160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/>
              <a:t> </a:t>
            </a:r>
            <a:r>
              <a:rPr lang="en-US" b="1" dirty="0" smtClean="0"/>
              <a:t>Le </a:t>
            </a:r>
            <a:r>
              <a:rPr lang="en-US" b="1" dirty="0" err="1" smtClean="0"/>
              <a:t>te</a:t>
            </a:r>
            <a:r>
              <a:rPr lang="en-US" b="1" dirty="0" smtClean="0"/>
              <a:t> </a:t>
            </a:r>
            <a:r>
              <a:rPr lang="en-US" b="1" dirty="0" err="1" smtClean="0"/>
              <a:t>ndertojme</a:t>
            </a:r>
            <a:r>
              <a:rPr lang="en-US" b="1" dirty="0" smtClean="0"/>
              <a:t> ne </a:t>
            </a:r>
            <a:r>
              <a:rPr lang="en-US" b="1" dirty="0" err="1" smtClean="0"/>
              <a:t>programmin</a:t>
            </a:r>
            <a:r>
              <a:rPr lang="en-US" b="1" dirty="0" smtClean="0"/>
              <a:t> </a:t>
            </a:r>
            <a:r>
              <a:rPr lang="en-US" b="1" dirty="0" err="1" smtClean="0"/>
              <a:t>multisim</a:t>
            </a:r>
            <a:r>
              <a:rPr lang="en-US" b="1" dirty="0" smtClean="0"/>
              <a:t> </a:t>
            </a:r>
            <a:r>
              <a:rPr lang="en-US" b="1" dirty="0" err="1" smtClean="0"/>
              <a:t>qarqet</a:t>
            </a:r>
            <a:r>
              <a:rPr lang="en-US" b="1" dirty="0" smtClean="0"/>
              <a:t> </a:t>
            </a:r>
            <a:r>
              <a:rPr lang="en-US" b="1" dirty="0" err="1" smtClean="0"/>
              <a:t>eletrike</a:t>
            </a:r>
            <a:r>
              <a:rPr lang="en-US" b="1" dirty="0" smtClean="0"/>
              <a:t> ne </a:t>
            </a:r>
            <a:r>
              <a:rPr lang="en-US" b="1" dirty="0" err="1" smtClean="0"/>
              <a:t>seri</a:t>
            </a:r>
            <a:r>
              <a:rPr lang="en-US" b="1" dirty="0" smtClean="0"/>
              <a:t> </a:t>
            </a:r>
            <a:r>
              <a:rPr lang="en-US" b="1" dirty="0" err="1" smtClean="0"/>
              <a:t>dhe</a:t>
            </a:r>
            <a:r>
              <a:rPr lang="en-US" b="1" dirty="0" smtClean="0"/>
              <a:t>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ne </a:t>
            </a:r>
            <a:r>
              <a:rPr lang="en-US" b="1" dirty="0" err="1" smtClean="0"/>
              <a:t>paralel</a:t>
            </a:r>
            <a:r>
              <a:rPr lang="en-US" b="1" dirty="0" smtClean="0"/>
              <a:t> </a:t>
            </a:r>
            <a:r>
              <a:rPr lang="en-US" b="1" dirty="0" err="1" smtClean="0"/>
              <a:t>si</a:t>
            </a:r>
            <a:r>
              <a:rPr lang="en-US" b="1" dirty="0" smtClean="0"/>
              <a:t> ne </a:t>
            </a:r>
            <a:r>
              <a:rPr lang="en-US" b="1" dirty="0" err="1" smtClean="0"/>
              <a:t>figurat</a:t>
            </a:r>
            <a:r>
              <a:rPr lang="en-US" b="1" dirty="0" smtClean="0"/>
              <a:t> me </a:t>
            </a:r>
            <a:r>
              <a:rPr lang="en-US" b="1" dirty="0" err="1" smtClean="0"/>
              <a:t>siper</a:t>
            </a:r>
            <a:r>
              <a:rPr lang="en-US" b="1" dirty="0" smtClean="0"/>
              <a:t> </a:t>
            </a:r>
            <a:r>
              <a:rPr lang="en-US" b="1" dirty="0" err="1" smtClean="0"/>
              <a:t>dhe</a:t>
            </a:r>
            <a:r>
              <a:rPr lang="en-US" b="1" dirty="0" smtClean="0"/>
              <a:t> </a:t>
            </a:r>
            <a:r>
              <a:rPr lang="en-US" b="1" dirty="0" err="1" smtClean="0"/>
              <a:t>te</a:t>
            </a:r>
            <a:r>
              <a:rPr lang="en-US" b="1" dirty="0" smtClean="0"/>
              <a:t> </a:t>
            </a:r>
            <a:r>
              <a:rPr lang="en-US" b="1" dirty="0" err="1" smtClean="0"/>
              <a:t>bejme</a:t>
            </a:r>
            <a:r>
              <a:rPr lang="en-US" b="1" dirty="0" smtClean="0"/>
              <a:t> </a:t>
            </a:r>
            <a:r>
              <a:rPr lang="en-US" b="1" dirty="0" err="1" smtClean="0"/>
              <a:t>matjet</a:t>
            </a:r>
            <a:r>
              <a:rPr lang="en-US" b="1" dirty="0" smtClean="0"/>
              <a:t> </a:t>
            </a:r>
            <a:r>
              <a:rPr lang="en-US" b="1" dirty="0" err="1" smtClean="0"/>
              <a:t>perkatese</a:t>
            </a:r>
            <a:r>
              <a:rPr lang="en-US" b="1" dirty="0" smtClean="0"/>
              <a:t> me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voltmeter </a:t>
            </a:r>
            <a:r>
              <a:rPr lang="en-US" b="1" dirty="0" err="1" smtClean="0"/>
              <a:t>dhe</a:t>
            </a:r>
            <a:r>
              <a:rPr lang="en-US" b="1" dirty="0" smtClean="0"/>
              <a:t> </a:t>
            </a:r>
            <a:r>
              <a:rPr lang="en-US" b="1" dirty="0" err="1" smtClean="0"/>
              <a:t>ampermeter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</a:t>
            </a:r>
            <a:r>
              <a:rPr lang="en-US" b="1" dirty="0" err="1" smtClean="0"/>
              <a:t>Duhet</a:t>
            </a:r>
            <a:r>
              <a:rPr lang="en-US" b="1" dirty="0" smtClean="0"/>
              <a:t> </a:t>
            </a:r>
            <a:r>
              <a:rPr lang="en-US" b="1" dirty="0" err="1" smtClean="0"/>
              <a:t>te</a:t>
            </a:r>
            <a:r>
              <a:rPr lang="en-US" b="1" dirty="0" smtClean="0"/>
              <a:t> </a:t>
            </a:r>
            <a:r>
              <a:rPr lang="en-US" b="1" dirty="0" err="1" smtClean="0"/>
              <a:t>kemi</a:t>
            </a:r>
            <a:r>
              <a:rPr lang="en-US" b="1" dirty="0" smtClean="0"/>
              <a:t> </a:t>
            </a:r>
            <a:r>
              <a:rPr lang="en-US" b="1" dirty="0" err="1" smtClean="0"/>
              <a:t>kujdes</a:t>
            </a:r>
            <a:r>
              <a:rPr lang="en-US" b="1" dirty="0" smtClean="0"/>
              <a:t> </a:t>
            </a:r>
            <a:r>
              <a:rPr lang="en-US" b="1" dirty="0" err="1" smtClean="0"/>
              <a:t>lidhjen</a:t>
            </a:r>
            <a:r>
              <a:rPr lang="en-US" b="1" dirty="0" smtClean="0"/>
              <a:t> e </a:t>
            </a:r>
            <a:r>
              <a:rPr lang="en-US" b="1" dirty="0" err="1" smtClean="0"/>
              <a:t>voltmeterit</a:t>
            </a:r>
            <a:r>
              <a:rPr lang="en-US" b="1" dirty="0" smtClean="0"/>
              <a:t> </a:t>
            </a:r>
            <a:r>
              <a:rPr lang="en-US" b="1" dirty="0" err="1" smtClean="0"/>
              <a:t>dhe</a:t>
            </a:r>
            <a:r>
              <a:rPr lang="en-US" b="1" dirty="0" smtClean="0"/>
              <a:t> </a:t>
            </a:r>
            <a:r>
              <a:rPr lang="en-US" b="1" dirty="0" err="1" smtClean="0"/>
              <a:t>ampermeterit</a:t>
            </a:r>
            <a:r>
              <a:rPr lang="en-US" b="1" dirty="0" smtClean="0"/>
              <a:t>,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le </a:t>
            </a:r>
            <a:r>
              <a:rPr lang="en-US" b="1" dirty="0" err="1" smtClean="0"/>
              <a:t>ta</a:t>
            </a:r>
            <a:r>
              <a:rPr lang="en-US" b="1" dirty="0" smtClean="0"/>
              <a:t> </a:t>
            </a:r>
            <a:r>
              <a:rPr lang="en-US" b="1" dirty="0" err="1" smtClean="0"/>
              <a:t>kujtojme</a:t>
            </a:r>
            <a:r>
              <a:rPr lang="en-US" b="1" dirty="0" smtClean="0"/>
              <a:t> </a:t>
            </a:r>
            <a:r>
              <a:rPr lang="en-US" b="1" dirty="0" err="1" smtClean="0"/>
              <a:t>pak</a:t>
            </a:r>
            <a:r>
              <a:rPr lang="en-US" b="1" dirty="0" smtClean="0"/>
              <a:t> </a:t>
            </a:r>
            <a:r>
              <a:rPr lang="en-US" b="1" dirty="0" err="1" smtClean="0"/>
              <a:t>te</a:t>
            </a:r>
            <a:r>
              <a:rPr lang="en-US" b="1" dirty="0" smtClean="0"/>
              <a:t> </a:t>
            </a:r>
            <a:r>
              <a:rPr lang="en-US" b="1" dirty="0" err="1" smtClean="0"/>
              <a:t>dashur</a:t>
            </a:r>
            <a:r>
              <a:rPr lang="en-US" b="1" dirty="0" smtClean="0"/>
              <a:t> </a:t>
            </a:r>
            <a:r>
              <a:rPr lang="en-US" b="1" dirty="0" err="1" smtClean="0"/>
              <a:t>nxenes</a:t>
            </a:r>
            <a:r>
              <a:rPr lang="en-US" b="1" dirty="0" smtClean="0"/>
              <a:t>….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600200"/>
            <a:ext cx="7904664" cy="329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Brush Script Std" pitchFamily="66" charset="0"/>
              </a:rPr>
              <a:t>Konkluzionet</a:t>
            </a:r>
            <a:r>
              <a:rPr lang="en-US" sz="2800" dirty="0" smtClean="0">
                <a:latin typeface="Brush Script Std" pitchFamily="66" charset="0"/>
              </a:rPr>
              <a:t>: 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pPr>
              <a:buFont typeface="Courier New" pitchFamily="49" charset="0"/>
              <a:buChar char="o"/>
            </a:pPr>
            <a:r>
              <a:rPr lang="en-US" b="1" dirty="0" smtClean="0"/>
              <a:t>  </a:t>
            </a:r>
            <a:r>
              <a:rPr lang="en-US" b="1" dirty="0" err="1" smtClean="0"/>
              <a:t>Pasi</a:t>
            </a:r>
            <a:r>
              <a:rPr lang="en-US" b="1" dirty="0" smtClean="0"/>
              <a:t> </a:t>
            </a:r>
            <a:r>
              <a:rPr lang="en-US" b="1" dirty="0" err="1" smtClean="0"/>
              <a:t>kemi</a:t>
            </a:r>
            <a:r>
              <a:rPr lang="en-US" b="1" dirty="0" smtClean="0"/>
              <a:t> </a:t>
            </a:r>
            <a:r>
              <a:rPr lang="en-US" b="1" dirty="0" err="1" smtClean="0"/>
              <a:t>bere</a:t>
            </a:r>
            <a:r>
              <a:rPr lang="en-US" b="1" dirty="0" smtClean="0"/>
              <a:t> </a:t>
            </a:r>
            <a:r>
              <a:rPr lang="en-US" b="1" dirty="0" err="1" smtClean="0"/>
              <a:t>matjet</a:t>
            </a:r>
            <a:r>
              <a:rPr lang="en-US" b="1" dirty="0" smtClean="0"/>
              <a:t> e </a:t>
            </a:r>
            <a:r>
              <a:rPr lang="en-US" b="1" dirty="0" err="1" smtClean="0"/>
              <a:t>nevojshme</a:t>
            </a:r>
            <a:r>
              <a:rPr lang="en-US" b="1" dirty="0" smtClean="0"/>
              <a:t> me </a:t>
            </a:r>
            <a:r>
              <a:rPr lang="en-US" b="1" dirty="0" err="1" smtClean="0"/>
              <a:t>apermeter</a:t>
            </a:r>
            <a:r>
              <a:rPr lang="en-US" b="1" dirty="0" smtClean="0"/>
              <a:t> </a:t>
            </a:r>
            <a:r>
              <a:rPr lang="en-US" b="1" dirty="0" err="1" smtClean="0"/>
              <a:t>dhe</a:t>
            </a:r>
            <a:r>
              <a:rPr lang="en-US" b="1" dirty="0" smtClean="0"/>
              <a:t> voltmeter</a:t>
            </a:r>
          </a:p>
          <a:p>
            <a:r>
              <a:rPr lang="en-US" b="1" dirty="0" smtClean="0"/>
              <a:t>    </a:t>
            </a:r>
            <a:r>
              <a:rPr lang="en-US" b="1" dirty="0" err="1" smtClean="0"/>
              <a:t>arrijme</a:t>
            </a:r>
            <a:r>
              <a:rPr lang="en-US" b="1" dirty="0" smtClean="0"/>
              <a:t> ne </a:t>
            </a:r>
            <a:r>
              <a:rPr lang="en-US" b="1" dirty="0" err="1" smtClean="0"/>
              <a:t>konkluzionin</a:t>
            </a:r>
            <a:r>
              <a:rPr lang="en-US" b="1" dirty="0" smtClean="0"/>
              <a:t> se ne </a:t>
            </a:r>
            <a:r>
              <a:rPr lang="en-US" b="1" dirty="0" err="1" smtClean="0"/>
              <a:t>lidhjen</a:t>
            </a:r>
            <a:r>
              <a:rPr lang="en-US" b="1" dirty="0" smtClean="0"/>
              <a:t> ne </a:t>
            </a:r>
            <a:r>
              <a:rPr lang="en-US" b="1" dirty="0" err="1" smtClean="0"/>
              <a:t>seri</a:t>
            </a:r>
            <a:r>
              <a:rPr lang="en-US" b="1" dirty="0" smtClean="0"/>
              <a:t> </a:t>
            </a:r>
            <a:r>
              <a:rPr lang="en-US" b="1" dirty="0" err="1" smtClean="0"/>
              <a:t>rryma</a:t>
            </a:r>
            <a:r>
              <a:rPr lang="en-US" b="1" dirty="0" smtClean="0"/>
              <a:t> </a:t>
            </a:r>
            <a:r>
              <a:rPr lang="en-US" b="1" dirty="0" err="1" smtClean="0"/>
              <a:t>nuk</a:t>
            </a:r>
            <a:r>
              <a:rPr lang="en-US" b="1" dirty="0" smtClean="0"/>
              <a:t> </a:t>
            </a:r>
            <a:r>
              <a:rPr lang="en-US" b="1" dirty="0" err="1" smtClean="0"/>
              <a:t>ndryshon</a:t>
            </a:r>
            <a:endParaRPr lang="en-US" b="1" dirty="0" smtClean="0"/>
          </a:p>
          <a:p>
            <a:r>
              <a:rPr lang="en-US" b="1" dirty="0" smtClean="0"/>
              <a:t>    </a:t>
            </a:r>
            <a:r>
              <a:rPr lang="en-US" b="1" dirty="0" err="1" smtClean="0"/>
              <a:t>ndersa</a:t>
            </a:r>
            <a:r>
              <a:rPr lang="en-US" b="1" dirty="0" smtClean="0"/>
              <a:t> </a:t>
            </a:r>
            <a:r>
              <a:rPr lang="en-US" b="1" dirty="0" err="1" smtClean="0"/>
              <a:t>tensioni</a:t>
            </a:r>
            <a:r>
              <a:rPr lang="en-US" b="1" dirty="0" smtClean="0"/>
              <a:t> </a:t>
            </a:r>
            <a:r>
              <a:rPr lang="en-US" b="1" dirty="0" err="1" smtClean="0"/>
              <a:t>ndryshon</a:t>
            </a:r>
            <a:r>
              <a:rPr lang="en-US" b="1" dirty="0" smtClean="0"/>
              <a:t> per </a:t>
            </a:r>
            <a:r>
              <a:rPr lang="en-US" b="1" dirty="0" err="1" smtClean="0"/>
              <a:t>rezistensa</a:t>
            </a:r>
            <a:r>
              <a:rPr lang="en-US" b="1" dirty="0" smtClean="0"/>
              <a:t> </a:t>
            </a:r>
            <a:r>
              <a:rPr lang="en-US" b="1" dirty="0" err="1" smtClean="0"/>
              <a:t>te</a:t>
            </a:r>
            <a:r>
              <a:rPr lang="en-US" b="1" dirty="0" smtClean="0"/>
              <a:t> </a:t>
            </a:r>
            <a:r>
              <a:rPr lang="en-US" b="1" dirty="0" err="1" smtClean="0"/>
              <a:t>ndryshme</a:t>
            </a:r>
            <a:r>
              <a:rPr lang="en-US" b="1" dirty="0" smtClean="0"/>
              <a:t>. </a:t>
            </a:r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pPr>
              <a:buFont typeface="Courier New" pitchFamily="49" charset="0"/>
              <a:buChar char="o"/>
            </a:pPr>
            <a:r>
              <a:rPr lang="en-US" b="1" dirty="0"/>
              <a:t> </a:t>
            </a:r>
            <a:r>
              <a:rPr lang="en-US" b="1" dirty="0" smtClean="0"/>
              <a:t> Ne </a:t>
            </a:r>
            <a:r>
              <a:rPr lang="en-US" b="1" dirty="0" err="1" smtClean="0"/>
              <a:t>lidhjen</a:t>
            </a:r>
            <a:r>
              <a:rPr lang="en-US" b="1" dirty="0" smtClean="0"/>
              <a:t> ne </a:t>
            </a:r>
            <a:r>
              <a:rPr lang="en-US" b="1" dirty="0" err="1" smtClean="0"/>
              <a:t>paralel</a:t>
            </a:r>
            <a:r>
              <a:rPr lang="en-US" b="1" dirty="0" smtClean="0"/>
              <a:t> </a:t>
            </a:r>
            <a:r>
              <a:rPr lang="en-US" b="1" dirty="0" err="1" smtClean="0"/>
              <a:t>nga</a:t>
            </a:r>
            <a:r>
              <a:rPr lang="en-US" b="1" dirty="0" smtClean="0"/>
              <a:t> </a:t>
            </a:r>
            <a:r>
              <a:rPr lang="en-US" b="1" dirty="0" err="1" smtClean="0"/>
              <a:t>matjet</a:t>
            </a:r>
            <a:r>
              <a:rPr lang="en-US" b="1" dirty="0" smtClean="0"/>
              <a:t> e </a:t>
            </a:r>
            <a:r>
              <a:rPr lang="en-US" b="1" dirty="0" err="1" smtClean="0"/>
              <a:t>bera</a:t>
            </a:r>
            <a:r>
              <a:rPr lang="en-US" b="1" dirty="0" smtClean="0"/>
              <a:t> </a:t>
            </a:r>
            <a:r>
              <a:rPr lang="en-US" b="1" dirty="0" err="1" smtClean="0"/>
              <a:t>verejme</a:t>
            </a:r>
            <a:r>
              <a:rPr lang="en-US" b="1" dirty="0" smtClean="0"/>
              <a:t> se </a:t>
            </a:r>
            <a:r>
              <a:rPr lang="en-US" b="1" dirty="0" err="1" smtClean="0"/>
              <a:t>tensioni</a:t>
            </a:r>
            <a:r>
              <a:rPr lang="en-US" b="1" dirty="0" smtClean="0"/>
              <a:t> </a:t>
            </a:r>
            <a:r>
              <a:rPr lang="en-US" b="1" dirty="0" err="1" smtClean="0"/>
              <a:t>mbetet</a:t>
            </a:r>
            <a:r>
              <a:rPr lang="en-US" b="1" dirty="0" smtClean="0"/>
              <a:t> I</a:t>
            </a:r>
          </a:p>
          <a:p>
            <a:r>
              <a:rPr lang="en-US" b="1" dirty="0" smtClean="0"/>
              <a:t>    </a:t>
            </a:r>
            <a:r>
              <a:rPr lang="en-US" b="1" dirty="0" err="1" smtClean="0"/>
              <a:t>njejte</a:t>
            </a:r>
            <a:r>
              <a:rPr lang="en-US" b="1" dirty="0" smtClean="0"/>
              <a:t> </a:t>
            </a:r>
            <a:r>
              <a:rPr lang="en-US" b="1" dirty="0" err="1" smtClean="0"/>
              <a:t>ndersa</a:t>
            </a:r>
            <a:r>
              <a:rPr lang="en-US" b="1" dirty="0" smtClean="0"/>
              <a:t> </a:t>
            </a:r>
            <a:r>
              <a:rPr lang="en-US" b="1" dirty="0" err="1" smtClean="0"/>
              <a:t>rryma</a:t>
            </a:r>
            <a:r>
              <a:rPr lang="en-US" b="1" dirty="0" smtClean="0"/>
              <a:t> </a:t>
            </a:r>
            <a:r>
              <a:rPr lang="en-US" b="1" dirty="0" err="1" smtClean="0"/>
              <a:t>ndryshon</a:t>
            </a:r>
            <a:r>
              <a:rPr lang="en-US" b="1" dirty="0" smtClean="0"/>
              <a:t> per </a:t>
            </a:r>
            <a:r>
              <a:rPr lang="en-US" b="1" dirty="0" err="1" smtClean="0"/>
              <a:t>rezistensa</a:t>
            </a:r>
            <a:r>
              <a:rPr lang="en-US" b="1" dirty="0" smtClean="0"/>
              <a:t> </a:t>
            </a:r>
            <a:r>
              <a:rPr lang="en-US" b="1" dirty="0" err="1" smtClean="0"/>
              <a:t>te</a:t>
            </a:r>
            <a:r>
              <a:rPr lang="en-US" b="1" dirty="0" smtClean="0"/>
              <a:t> </a:t>
            </a:r>
            <a:r>
              <a:rPr lang="en-US" b="1" dirty="0" err="1" smtClean="0"/>
              <a:t>ndryshme</a:t>
            </a:r>
            <a:r>
              <a:rPr lang="en-US" b="1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2743200"/>
            <a:ext cx="59944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atin typeface="Matura MT Script Capitals" pitchFamily="66" charset="0"/>
              </a:rPr>
              <a:t> </a:t>
            </a:r>
            <a:r>
              <a:rPr lang="en-US" sz="5400" dirty="0" err="1" smtClean="0">
                <a:latin typeface="Matura MT Script Capitals" pitchFamily="66" charset="0"/>
              </a:rPr>
              <a:t>Ndonje</a:t>
            </a:r>
            <a:r>
              <a:rPr lang="en-US" sz="5400" dirty="0" smtClean="0">
                <a:latin typeface="Matura MT Script Capitals" pitchFamily="66" charset="0"/>
              </a:rPr>
              <a:t> </a:t>
            </a:r>
            <a:r>
              <a:rPr lang="en-US" sz="5400" dirty="0" err="1" smtClean="0">
                <a:latin typeface="Matura MT Script Capitals" pitchFamily="66" charset="0"/>
              </a:rPr>
              <a:t>pyetje</a:t>
            </a:r>
            <a:r>
              <a:rPr lang="en-US" sz="5400" dirty="0" smtClean="0">
                <a:latin typeface="Matura MT Script Capitals" pitchFamily="66" charset="0"/>
              </a:rPr>
              <a:t>?!....</a:t>
            </a:r>
            <a:endParaRPr lang="en-US" sz="5400" dirty="0">
              <a:latin typeface="Matura MT Script Capitals" pitchFamily="66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61</TotalTime>
  <Words>288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Opulent</vt:lpstr>
      <vt:lpstr>TIK - Master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TIK - Master</dc:title>
  <dc:creator>jetigela</dc:creator>
  <cp:lastModifiedBy>user</cp:lastModifiedBy>
  <cp:revision>9</cp:revision>
  <dcterms:created xsi:type="dcterms:W3CDTF">2015-02-21T20:29:23Z</dcterms:created>
  <dcterms:modified xsi:type="dcterms:W3CDTF">2015-03-03T17:15:43Z</dcterms:modified>
</cp:coreProperties>
</file>